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</p:sldMasterIdLst>
  <p:notesMasterIdLst>
    <p:notesMasterId r:id="rId37"/>
  </p:notesMasterIdLst>
  <p:sldIdLst>
    <p:sldId id="256" r:id="rId3"/>
    <p:sldId id="279" r:id="rId4"/>
    <p:sldId id="280" r:id="rId5"/>
    <p:sldId id="281" r:id="rId6"/>
    <p:sldId id="283" r:id="rId7"/>
    <p:sldId id="284" r:id="rId8"/>
    <p:sldId id="285" r:id="rId9"/>
    <p:sldId id="282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87" r:id="rId23"/>
    <p:sldId id="269" r:id="rId24"/>
    <p:sldId id="270" r:id="rId25"/>
    <p:sldId id="271" r:id="rId26"/>
    <p:sldId id="286" r:id="rId27"/>
    <p:sldId id="275" r:id="rId28"/>
    <p:sldId id="288" r:id="rId29"/>
    <p:sldId id="289" r:id="rId30"/>
    <p:sldId id="272" r:id="rId31"/>
    <p:sldId id="273" r:id="rId32"/>
    <p:sldId id="290" r:id="rId33"/>
    <p:sldId id="276" r:id="rId34"/>
    <p:sldId id="277" r:id="rId35"/>
    <p:sldId id="278" r:id="rId36"/>
  </p:sldIdLst>
  <p:sldSz cx="24384000" cy="13716000"/>
  <p:notesSz cx="6858000" cy="9144000"/>
  <p:defaultTextStyle>
    <a:lvl1pPr algn="ctr" defTabSz="584200">
      <a:defRPr sz="5000">
        <a:latin typeface="+mn-lt"/>
        <a:ea typeface="+mn-ea"/>
        <a:cs typeface="+mn-cs"/>
        <a:sym typeface="Helvetica Light"/>
      </a:defRPr>
    </a:lvl1pPr>
    <a:lvl2pPr indent="228600" algn="ctr" defTabSz="584200">
      <a:defRPr sz="5000">
        <a:latin typeface="+mn-lt"/>
        <a:ea typeface="+mn-ea"/>
        <a:cs typeface="+mn-cs"/>
        <a:sym typeface="Helvetica Light"/>
      </a:defRPr>
    </a:lvl2pPr>
    <a:lvl3pPr indent="457200" algn="ctr" defTabSz="584200">
      <a:defRPr sz="5000">
        <a:latin typeface="+mn-lt"/>
        <a:ea typeface="+mn-ea"/>
        <a:cs typeface="+mn-cs"/>
        <a:sym typeface="Helvetica Light"/>
      </a:defRPr>
    </a:lvl3pPr>
    <a:lvl4pPr indent="685800" algn="ctr" defTabSz="584200">
      <a:defRPr sz="5000">
        <a:latin typeface="+mn-lt"/>
        <a:ea typeface="+mn-ea"/>
        <a:cs typeface="+mn-cs"/>
        <a:sym typeface="Helvetica Light"/>
      </a:defRPr>
    </a:lvl4pPr>
    <a:lvl5pPr indent="914400" algn="ctr" defTabSz="584200">
      <a:defRPr sz="5000">
        <a:latin typeface="+mn-lt"/>
        <a:ea typeface="+mn-ea"/>
        <a:cs typeface="+mn-cs"/>
        <a:sym typeface="Helvetica Light"/>
      </a:defRPr>
    </a:lvl5pPr>
    <a:lvl6pPr indent="1143000" algn="ctr" defTabSz="584200">
      <a:defRPr sz="5000">
        <a:latin typeface="+mn-lt"/>
        <a:ea typeface="+mn-ea"/>
        <a:cs typeface="+mn-cs"/>
        <a:sym typeface="Helvetica Light"/>
      </a:defRPr>
    </a:lvl6pPr>
    <a:lvl7pPr indent="1371600" algn="ctr" defTabSz="584200">
      <a:defRPr sz="5000">
        <a:latin typeface="+mn-lt"/>
        <a:ea typeface="+mn-ea"/>
        <a:cs typeface="+mn-cs"/>
        <a:sym typeface="Helvetica Light"/>
      </a:defRPr>
    </a:lvl7pPr>
    <a:lvl8pPr indent="1600200" algn="ctr" defTabSz="584200">
      <a:defRPr sz="5000">
        <a:latin typeface="+mn-lt"/>
        <a:ea typeface="+mn-ea"/>
        <a:cs typeface="+mn-cs"/>
        <a:sym typeface="Helvetica Light"/>
      </a:defRPr>
    </a:lvl8pPr>
    <a:lvl9pPr indent="1828800" algn="ctr" defTabSz="584200">
      <a:defRPr sz="50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1CB"/>
    <a:srgbClr val="00B1D5"/>
    <a:srgbClr val="1BD7F8"/>
    <a:srgbClr val="DCDDE0"/>
    <a:srgbClr val="6FBE41"/>
    <a:srgbClr val="F38F19"/>
    <a:srgbClr val="036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1813" autoAdjust="0"/>
  </p:normalViewPr>
  <p:slideViewPr>
    <p:cSldViewPr snapToGrid="0" snapToObjects="1">
      <p:cViewPr varScale="1">
        <p:scale>
          <a:sx n="36" d="100"/>
          <a:sy n="36" d="100"/>
        </p:scale>
        <p:origin x="684" y="24"/>
      </p:cViewPr>
      <p:guideLst>
        <p:guide orient="horz" pos="4320"/>
        <p:guide pos="76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image" Target="../media/image16.jpg"/><Relationship Id="rId4" Type="http://schemas.openxmlformats.org/officeDocument/2006/relationships/image" Target="../media/image19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7.jpg"/><Relationship Id="rId1" Type="http://schemas.openxmlformats.org/officeDocument/2006/relationships/image" Target="../media/image16.jpg"/><Relationship Id="rId4" Type="http://schemas.openxmlformats.org/officeDocument/2006/relationships/image" Target="../media/image29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gif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35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image" Target="../media/image11.jp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image" Target="../media/image16.jpg"/><Relationship Id="rId4" Type="http://schemas.openxmlformats.org/officeDocument/2006/relationships/image" Target="../media/image19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7.jpg"/><Relationship Id="rId1" Type="http://schemas.openxmlformats.org/officeDocument/2006/relationships/image" Target="../media/image16.jpg"/><Relationship Id="rId4" Type="http://schemas.openxmlformats.org/officeDocument/2006/relationships/image" Target="../media/image29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gif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35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2F0473-5704-4162-BBFB-0D79A685F7B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2EB4484B-1154-43DE-90F7-71551B969314}">
      <dgm:prSet/>
      <dgm:spPr/>
      <dgm:t>
        <a:bodyPr/>
        <a:lstStyle/>
        <a:p>
          <a:endParaRPr lang="zh-CN" altLang="en-US" dirty="0"/>
        </a:p>
      </dgm:t>
    </dgm:pt>
    <dgm:pt modelId="{C4102E27-66EA-42FB-BE2F-9B7AF287A424}" type="parTrans" cxnId="{51F96BE8-4E8F-4056-8007-CB42A17F3D54}">
      <dgm:prSet/>
      <dgm:spPr/>
      <dgm:t>
        <a:bodyPr/>
        <a:lstStyle/>
        <a:p>
          <a:endParaRPr lang="zh-CN" altLang="en-US"/>
        </a:p>
      </dgm:t>
    </dgm:pt>
    <dgm:pt modelId="{B03A2CA1-0C4B-4C96-8F57-7FA89EEC284D}" type="sibTrans" cxnId="{51F96BE8-4E8F-4056-8007-CB42A17F3D5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zh-CN" altLang="en-US"/>
        </a:p>
      </dgm:t>
    </dgm:pt>
    <dgm:pt modelId="{3AC051CA-FE8A-4686-87D1-443FF049EBCE}">
      <dgm:prSet phldrT="[文本]"/>
      <dgm:spPr/>
      <dgm:t>
        <a:bodyPr/>
        <a:lstStyle/>
        <a:p>
          <a:r>
            <a:rPr lang="zh-CN" altLang="en-US" dirty="0"/>
            <a:t>高性能，低成本，大规模</a:t>
          </a:r>
        </a:p>
      </dgm:t>
    </dgm:pt>
    <dgm:pt modelId="{1958E215-69C1-41C0-8B22-F0B823ED8EF6}" type="parTrans" cxnId="{40B9F4D4-60F8-47D1-932E-9AC24359564E}">
      <dgm:prSet/>
      <dgm:spPr/>
      <dgm:t>
        <a:bodyPr/>
        <a:lstStyle/>
        <a:p>
          <a:endParaRPr lang="zh-CN" altLang="en-US"/>
        </a:p>
      </dgm:t>
    </dgm:pt>
    <dgm:pt modelId="{76FD8ACE-297A-4F40-9400-D7394C1816F9}" type="sibTrans" cxnId="{40B9F4D4-60F8-47D1-932E-9AC24359564E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zh-CN" altLang="en-US"/>
        </a:p>
      </dgm:t>
    </dgm:pt>
    <dgm:pt modelId="{25B2B4B8-34A7-46C1-865B-99A832D64286}">
      <dgm:prSet phldrT="[文本]"/>
      <dgm:spPr/>
      <dgm:t>
        <a:bodyPr/>
        <a:lstStyle/>
        <a:p>
          <a:r>
            <a:rPr lang="zh-CN" altLang="en-US" dirty="0"/>
            <a:t>稳定性，服务化</a:t>
          </a:r>
        </a:p>
      </dgm:t>
    </dgm:pt>
    <dgm:pt modelId="{0A5AA6C2-8EBE-42D4-AFDD-B0017AA3C1E9}" type="parTrans" cxnId="{B530EEE1-61A3-467A-8745-C7C92BDBAFBF}">
      <dgm:prSet/>
      <dgm:spPr/>
      <dgm:t>
        <a:bodyPr/>
        <a:lstStyle/>
        <a:p>
          <a:endParaRPr lang="zh-CN" altLang="en-US"/>
        </a:p>
      </dgm:t>
    </dgm:pt>
    <dgm:pt modelId="{9EC42A9C-48BA-4292-91E6-F0EB55E4A766}" type="sibTrans" cxnId="{B530EEE1-61A3-467A-8745-C7C92BDBAFB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zh-CN" altLang="en-US"/>
        </a:p>
      </dgm:t>
    </dgm:pt>
    <dgm:pt modelId="{E5BE7D89-E49C-4149-95D0-1BDAE37735C9}">
      <dgm:prSet phldrT="[文本]"/>
      <dgm:spPr/>
      <dgm:t>
        <a:bodyPr/>
        <a:lstStyle/>
        <a:p>
          <a:r>
            <a:rPr lang="zh-CN" altLang="en-US" dirty="0"/>
            <a:t>易用性，服务于数据开发者</a:t>
          </a:r>
        </a:p>
      </dgm:t>
    </dgm:pt>
    <dgm:pt modelId="{2183DE8F-E680-4311-B820-DE6F21A86B7F}" type="parTrans" cxnId="{3F75011B-FDD6-48F9-B893-DAB41A55F86F}">
      <dgm:prSet/>
      <dgm:spPr/>
      <dgm:t>
        <a:bodyPr/>
        <a:lstStyle/>
        <a:p>
          <a:endParaRPr lang="zh-CN" altLang="en-US"/>
        </a:p>
      </dgm:t>
    </dgm:pt>
    <dgm:pt modelId="{19453350-4FB0-4A72-8F18-CEBCC1ACCFC2}" type="sibTrans" cxnId="{3F75011B-FDD6-48F9-B893-DAB41A55F86F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zh-CN" altLang="en-US"/>
        </a:p>
      </dgm:t>
    </dgm:pt>
    <dgm:pt modelId="{B0BC6A9C-B2A9-4D9C-AD00-DE084FDC202C}">
      <dgm:prSet phldrT="[文本]"/>
      <dgm:spPr/>
      <dgm:t>
        <a:bodyPr/>
        <a:lstStyle/>
        <a:p>
          <a:r>
            <a:rPr lang="zh-CN" altLang="en-US" dirty="0"/>
            <a:t>多功能</a:t>
          </a:r>
        </a:p>
      </dgm:t>
    </dgm:pt>
    <dgm:pt modelId="{2AF49E42-9A1F-4B70-9DB8-33833E4CA56E}" type="parTrans" cxnId="{8B1F2A7B-7AD0-4904-B8AA-62795645383C}">
      <dgm:prSet/>
      <dgm:spPr/>
      <dgm:t>
        <a:bodyPr/>
        <a:lstStyle/>
        <a:p>
          <a:endParaRPr lang="zh-CN" altLang="en-US"/>
        </a:p>
      </dgm:t>
    </dgm:pt>
    <dgm:pt modelId="{26F77AF6-C0AD-4FD2-9571-025E226BEED6}" type="sibTrans" cxnId="{8B1F2A7B-7AD0-4904-B8AA-62795645383C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zh-CN" altLang="en-US"/>
        </a:p>
      </dgm:t>
    </dgm:pt>
    <dgm:pt modelId="{7C1AB5FE-5263-4D3F-A32A-76E710DA2662}" type="pres">
      <dgm:prSet presAssocID="{962F0473-5704-4162-BBFB-0D79A685F7BF}" presName="Name0" presStyleCnt="0">
        <dgm:presLayoutVars>
          <dgm:chMax val="7"/>
          <dgm:chPref val="7"/>
          <dgm:dir/>
        </dgm:presLayoutVars>
      </dgm:prSet>
      <dgm:spPr/>
    </dgm:pt>
    <dgm:pt modelId="{93DB98A4-F75E-49D9-8D07-98226DA91028}" type="pres">
      <dgm:prSet presAssocID="{962F0473-5704-4162-BBFB-0D79A685F7BF}" presName="Name1" presStyleCnt="0"/>
      <dgm:spPr/>
    </dgm:pt>
    <dgm:pt modelId="{30647B11-8620-4241-8264-61F29BD06B1C}" type="pres">
      <dgm:prSet presAssocID="{B03A2CA1-0C4B-4C96-8F57-7FA89EEC284D}" presName="picture_1" presStyleCnt="0"/>
      <dgm:spPr/>
    </dgm:pt>
    <dgm:pt modelId="{242A7B9A-C5B8-4007-9AB7-EE8B9B02070B}" type="pres">
      <dgm:prSet presAssocID="{B03A2CA1-0C4B-4C96-8F57-7FA89EEC284D}" presName="pictureRepeatNode" presStyleLbl="alignImgPlace1" presStyleIdx="0" presStyleCnt="5"/>
      <dgm:spPr/>
    </dgm:pt>
    <dgm:pt modelId="{CA0594DA-900B-40B0-B12D-5E2A15989B3D}" type="pres">
      <dgm:prSet presAssocID="{2EB4484B-1154-43DE-90F7-71551B969314}" presName="text_1" presStyleLbl="node1" presStyleIdx="0" presStyleCnt="0">
        <dgm:presLayoutVars>
          <dgm:bulletEnabled val="1"/>
        </dgm:presLayoutVars>
      </dgm:prSet>
      <dgm:spPr/>
    </dgm:pt>
    <dgm:pt modelId="{5F299A0D-DC2B-4C54-9A6A-0120CB13BE92}" type="pres">
      <dgm:prSet presAssocID="{76FD8ACE-297A-4F40-9400-D7394C1816F9}" presName="picture_2" presStyleCnt="0"/>
      <dgm:spPr/>
    </dgm:pt>
    <dgm:pt modelId="{D1CFA5F7-F167-4B54-B168-5A186D1305D8}" type="pres">
      <dgm:prSet presAssocID="{76FD8ACE-297A-4F40-9400-D7394C1816F9}" presName="pictureRepeatNode" presStyleLbl="alignImgPlace1" presStyleIdx="1" presStyleCnt="5"/>
      <dgm:spPr/>
    </dgm:pt>
    <dgm:pt modelId="{71EF45E6-2F48-477D-B988-24252E4B3FCE}" type="pres">
      <dgm:prSet presAssocID="{3AC051CA-FE8A-4686-87D1-443FF049EBCE}" presName="line_2" presStyleLbl="parChTrans1D1" presStyleIdx="0" presStyleCnt="4"/>
      <dgm:spPr/>
    </dgm:pt>
    <dgm:pt modelId="{1E7E9272-0C01-4D5C-9222-1DE3FA485BB9}" type="pres">
      <dgm:prSet presAssocID="{3AC051CA-FE8A-4686-87D1-443FF049EBCE}" presName="textparent_2" presStyleLbl="node1" presStyleIdx="0" presStyleCnt="0"/>
      <dgm:spPr/>
    </dgm:pt>
    <dgm:pt modelId="{D55BB04C-ECA4-4877-84BA-68B5F120EDD1}" type="pres">
      <dgm:prSet presAssocID="{3AC051CA-FE8A-4686-87D1-443FF049EBCE}" presName="text_2" presStyleLbl="revTx" presStyleIdx="0" presStyleCnt="4">
        <dgm:presLayoutVars>
          <dgm:bulletEnabled val="1"/>
        </dgm:presLayoutVars>
      </dgm:prSet>
      <dgm:spPr/>
    </dgm:pt>
    <dgm:pt modelId="{145DB696-AEBC-4A24-826A-BF814996A0D0}" type="pres">
      <dgm:prSet presAssocID="{9EC42A9C-48BA-4292-91E6-F0EB55E4A766}" presName="picture_3" presStyleCnt="0"/>
      <dgm:spPr/>
    </dgm:pt>
    <dgm:pt modelId="{7E28535E-32C3-4F36-91BB-278E0F9F4E32}" type="pres">
      <dgm:prSet presAssocID="{9EC42A9C-48BA-4292-91E6-F0EB55E4A766}" presName="pictureRepeatNode" presStyleLbl="alignImgPlace1" presStyleIdx="2" presStyleCnt="5"/>
      <dgm:spPr/>
    </dgm:pt>
    <dgm:pt modelId="{5DC37B8B-4135-4791-A7A6-331B6287B99F}" type="pres">
      <dgm:prSet presAssocID="{25B2B4B8-34A7-46C1-865B-99A832D64286}" presName="line_3" presStyleLbl="parChTrans1D1" presStyleIdx="1" presStyleCnt="4"/>
      <dgm:spPr/>
    </dgm:pt>
    <dgm:pt modelId="{DD7EC420-3CEC-4F05-B1CD-97C848EED8D6}" type="pres">
      <dgm:prSet presAssocID="{25B2B4B8-34A7-46C1-865B-99A832D64286}" presName="textparent_3" presStyleLbl="node1" presStyleIdx="0" presStyleCnt="0"/>
      <dgm:spPr/>
    </dgm:pt>
    <dgm:pt modelId="{20C6A4C6-CC1B-4E4E-9473-219D32813A4E}" type="pres">
      <dgm:prSet presAssocID="{25B2B4B8-34A7-46C1-865B-99A832D64286}" presName="text_3" presStyleLbl="revTx" presStyleIdx="1" presStyleCnt="4" custScaleX="265508">
        <dgm:presLayoutVars>
          <dgm:bulletEnabled val="1"/>
        </dgm:presLayoutVars>
      </dgm:prSet>
      <dgm:spPr/>
    </dgm:pt>
    <dgm:pt modelId="{A0D35380-0504-4901-83EA-F6CF915583C0}" type="pres">
      <dgm:prSet presAssocID="{19453350-4FB0-4A72-8F18-CEBCC1ACCFC2}" presName="picture_4" presStyleCnt="0"/>
      <dgm:spPr/>
    </dgm:pt>
    <dgm:pt modelId="{93301420-55C1-47E1-94C2-CAEA835490E2}" type="pres">
      <dgm:prSet presAssocID="{19453350-4FB0-4A72-8F18-CEBCC1ACCFC2}" presName="pictureRepeatNode" presStyleLbl="alignImgPlace1" presStyleIdx="3" presStyleCnt="5"/>
      <dgm:spPr/>
    </dgm:pt>
    <dgm:pt modelId="{993DDD45-EBD9-41C7-A168-6BCF754E2E75}" type="pres">
      <dgm:prSet presAssocID="{E5BE7D89-E49C-4149-95D0-1BDAE37735C9}" presName="line_4" presStyleLbl="parChTrans1D1" presStyleIdx="2" presStyleCnt="4"/>
      <dgm:spPr/>
    </dgm:pt>
    <dgm:pt modelId="{AEC835D7-C89E-4B4D-9611-EA07D5D4FC7C}" type="pres">
      <dgm:prSet presAssocID="{E5BE7D89-E49C-4149-95D0-1BDAE37735C9}" presName="textparent_4" presStyleLbl="node1" presStyleIdx="0" presStyleCnt="0"/>
      <dgm:spPr/>
    </dgm:pt>
    <dgm:pt modelId="{D79B5410-03FA-461E-AE14-7BCCC3417FC7}" type="pres">
      <dgm:prSet presAssocID="{E5BE7D89-E49C-4149-95D0-1BDAE37735C9}" presName="text_4" presStyleLbl="revTx" presStyleIdx="2" presStyleCnt="4">
        <dgm:presLayoutVars>
          <dgm:bulletEnabled val="1"/>
        </dgm:presLayoutVars>
      </dgm:prSet>
      <dgm:spPr/>
    </dgm:pt>
    <dgm:pt modelId="{3680D998-73C7-49A3-BA06-09F2F533BDD2}" type="pres">
      <dgm:prSet presAssocID="{26F77AF6-C0AD-4FD2-9571-025E226BEED6}" presName="picture_5" presStyleCnt="0"/>
      <dgm:spPr/>
    </dgm:pt>
    <dgm:pt modelId="{5510695E-744E-481E-BA1C-24ED9AC50E78}" type="pres">
      <dgm:prSet presAssocID="{26F77AF6-C0AD-4FD2-9571-025E226BEED6}" presName="pictureRepeatNode" presStyleLbl="alignImgPlace1" presStyleIdx="4" presStyleCnt="5"/>
      <dgm:spPr/>
    </dgm:pt>
    <dgm:pt modelId="{501DD10E-D152-416C-9119-4CD96B3042DB}" type="pres">
      <dgm:prSet presAssocID="{B0BC6A9C-B2A9-4D9C-AD00-DE084FDC202C}" presName="line_5" presStyleLbl="parChTrans1D1" presStyleIdx="3" presStyleCnt="4"/>
      <dgm:spPr/>
    </dgm:pt>
    <dgm:pt modelId="{7A7DBF38-7DDC-4F7D-9B72-841A5ADF6052}" type="pres">
      <dgm:prSet presAssocID="{B0BC6A9C-B2A9-4D9C-AD00-DE084FDC202C}" presName="textparent_5" presStyleLbl="node1" presStyleIdx="0" presStyleCnt="0"/>
      <dgm:spPr/>
    </dgm:pt>
    <dgm:pt modelId="{29710DC6-3EF9-43C9-9316-CE7886FBA7D0}" type="pres">
      <dgm:prSet presAssocID="{B0BC6A9C-B2A9-4D9C-AD00-DE084FDC202C}" presName="text_5" presStyleLbl="revTx" presStyleIdx="3" presStyleCnt="4" custScaleX="228911">
        <dgm:presLayoutVars>
          <dgm:bulletEnabled val="1"/>
        </dgm:presLayoutVars>
      </dgm:prSet>
      <dgm:spPr/>
    </dgm:pt>
  </dgm:ptLst>
  <dgm:cxnLst>
    <dgm:cxn modelId="{230FA10D-D827-4296-9AFB-376E727F2DC3}" type="presOf" srcId="{26F77AF6-C0AD-4FD2-9571-025E226BEED6}" destId="{5510695E-744E-481E-BA1C-24ED9AC50E78}" srcOrd="0" destOrd="0" presId="urn:microsoft.com/office/officeart/2008/layout/CircularPictureCallout"/>
    <dgm:cxn modelId="{889AF710-696B-46AB-9597-061444D8D1CE}" type="presOf" srcId="{19453350-4FB0-4A72-8F18-CEBCC1ACCFC2}" destId="{93301420-55C1-47E1-94C2-CAEA835490E2}" srcOrd="0" destOrd="0" presId="urn:microsoft.com/office/officeart/2008/layout/CircularPictureCallout"/>
    <dgm:cxn modelId="{3F75011B-FDD6-48F9-B893-DAB41A55F86F}" srcId="{962F0473-5704-4162-BBFB-0D79A685F7BF}" destId="{E5BE7D89-E49C-4149-95D0-1BDAE37735C9}" srcOrd="3" destOrd="0" parTransId="{2183DE8F-E680-4311-B820-DE6F21A86B7F}" sibTransId="{19453350-4FB0-4A72-8F18-CEBCC1ACCFC2}"/>
    <dgm:cxn modelId="{9FF3F942-E815-4748-8D2C-CEDAF27AF64A}" type="presOf" srcId="{3AC051CA-FE8A-4686-87D1-443FF049EBCE}" destId="{D55BB04C-ECA4-4877-84BA-68B5F120EDD1}" srcOrd="0" destOrd="0" presId="urn:microsoft.com/office/officeart/2008/layout/CircularPictureCallout"/>
    <dgm:cxn modelId="{245A5D68-F3FA-47CB-B591-E0316E9B021C}" type="presOf" srcId="{B03A2CA1-0C4B-4C96-8F57-7FA89EEC284D}" destId="{242A7B9A-C5B8-4007-9AB7-EE8B9B02070B}" srcOrd="0" destOrd="0" presId="urn:microsoft.com/office/officeart/2008/layout/CircularPictureCallout"/>
    <dgm:cxn modelId="{799BB04A-A414-44A9-86BF-5BB593779160}" type="presOf" srcId="{76FD8ACE-297A-4F40-9400-D7394C1816F9}" destId="{D1CFA5F7-F167-4B54-B168-5A186D1305D8}" srcOrd="0" destOrd="0" presId="urn:microsoft.com/office/officeart/2008/layout/CircularPictureCallout"/>
    <dgm:cxn modelId="{9519D75A-C6BC-4E6C-8454-1E0A3EE8BE13}" type="presOf" srcId="{25B2B4B8-34A7-46C1-865B-99A832D64286}" destId="{20C6A4C6-CC1B-4E4E-9473-219D32813A4E}" srcOrd="0" destOrd="0" presId="urn:microsoft.com/office/officeart/2008/layout/CircularPictureCallout"/>
    <dgm:cxn modelId="{8B1F2A7B-7AD0-4904-B8AA-62795645383C}" srcId="{962F0473-5704-4162-BBFB-0D79A685F7BF}" destId="{B0BC6A9C-B2A9-4D9C-AD00-DE084FDC202C}" srcOrd="4" destOrd="0" parTransId="{2AF49E42-9A1F-4B70-9DB8-33833E4CA56E}" sibTransId="{26F77AF6-C0AD-4FD2-9571-025E226BEED6}"/>
    <dgm:cxn modelId="{3BD8EB7F-EB74-4933-9E11-2272D31917E7}" type="presOf" srcId="{2EB4484B-1154-43DE-90F7-71551B969314}" destId="{CA0594DA-900B-40B0-B12D-5E2A15989B3D}" srcOrd="0" destOrd="0" presId="urn:microsoft.com/office/officeart/2008/layout/CircularPictureCallout"/>
    <dgm:cxn modelId="{D8A25782-B5B7-49AB-BB37-E58755A6B9D9}" type="presOf" srcId="{9EC42A9C-48BA-4292-91E6-F0EB55E4A766}" destId="{7E28535E-32C3-4F36-91BB-278E0F9F4E32}" srcOrd="0" destOrd="0" presId="urn:microsoft.com/office/officeart/2008/layout/CircularPictureCallout"/>
    <dgm:cxn modelId="{44084D92-A485-476B-9A50-B6E8D0D64A10}" type="presOf" srcId="{962F0473-5704-4162-BBFB-0D79A685F7BF}" destId="{7C1AB5FE-5263-4D3F-A32A-76E710DA2662}" srcOrd="0" destOrd="0" presId="urn:microsoft.com/office/officeart/2008/layout/CircularPictureCallout"/>
    <dgm:cxn modelId="{355D4DAD-C888-45DA-A9C8-656D21147AEA}" type="presOf" srcId="{E5BE7D89-E49C-4149-95D0-1BDAE37735C9}" destId="{D79B5410-03FA-461E-AE14-7BCCC3417FC7}" srcOrd="0" destOrd="0" presId="urn:microsoft.com/office/officeart/2008/layout/CircularPictureCallout"/>
    <dgm:cxn modelId="{CF69ADB2-3958-4FCB-AE4A-6DCBFFC81479}" type="presOf" srcId="{B0BC6A9C-B2A9-4D9C-AD00-DE084FDC202C}" destId="{29710DC6-3EF9-43C9-9316-CE7886FBA7D0}" srcOrd="0" destOrd="0" presId="urn:microsoft.com/office/officeart/2008/layout/CircularPictureCallout"/>
    <dgm:cxn modelId="{40B9F4D4-60F8-47D1-932E-9AC24359564E}" srcId="{962F0473-5704-4162-BBFB-0D79A685F7BF}" destId="{3AC051CA-FE8A-4686-87D1-443FF049EBCE}" srcOrd="1" destOrd="0" parTransId="{1958E215-69C1-41C0-8B22-F0B823ED8EF6}" sibTransId="{76FD8ACE-297A-4F40-9400-D7394C1816F9}"/>
    <dgm:cxn modelId="{B530EEE1-61A3-467A-8745-C7C92BDBAFBF}" srcId="{962F0473-5704-4162-BBFB-0D79A685F7BF}" destId="{25B2B4B8-34A7-46C1-865B-99A832D64286}" srcOrd="2" destOrd="0" parTransId="{0A5AA6C2-8EBE-42D4-AFDD-B0017AA3C1E9}" sibTransId="{9EC42A9C-48BA-4292-91E6-F0EB55E4A766}"/>
    <dgm:cxn modelId="{51F96BE8-4E8F-4056-8007-CB42A17F3D54}" srcId="{962F0473-5704-4162-BBFB-0D79A685F7BF}" destId="{2EB4484B-1154-43DE-90F7-71551B969314}" srcOrd="0" destOrd="0" parTransId="{C4102E27-66EA-42FB-BE2F-9B7AF287A424}" sibTransId="{B03A2CA1-0C4B-4C96-8F57-7FA89EEC284D}"/>
    <dgm:cxn modelId="{7DE4F0A2-C282-43E8-96C7-2AE009459288}" type="presParOf" srcId="{7C1AB5FE-5263-4D3F-A32A-76E710DA2662}" destId="{93DB98A4-F75E-49D9-8D07-98226DA91028}" srcOrd="0" destOrd="0" presId="urn:microsoft.com/office/officeart/2008/layout/CircularPictureCallout"/>
    <dgm:cxn modelId="{EBB342FD-7FAB-4703-B8D2-6A68CEFC4593}" type="presParOf" srcId="{93DB98A4-F75E-49D9-8D07-98226DA91028}" destId="{30647B11-8620-4241-8264-61F29BD06B1C}" srcOrd="0" destOrd="0" presId="urn:microsoft.com/office/officeart/2008/layout/CircularPictureCallout"/>
    <dgm:cxn modelId="{D14882EA-E4DC-47BC-AE0F-77B75FCD1564}" type="presParOf" srcId="{30647B11-8620-4241-8264-61F29BD06B1C}" destId="{242A7B9A-C5B8-4007-9AB7-EE8B9B02070B}" srcOrd="0" destOrd="0" presId="urn:microsoft.com/office/officeart/2008/layout/CircularPictureCallout"/>
    <dgm:cxn modelId="{0524CBE2-8FE1-460D-AE21-1986B63F5956}" type="presParOf" srcId="{93DB98A4-F75E-49D9-8D07-98226DA91028}" destId="{CA0594DA-900B-40B0-B12D-5E2A15989B3D}" srcOrd="1" destOrd="0" presId="urn:microsoft.com/office/officeart/2008/layout/CircularPictureCallout"/>
    <dgm:cxn modelId="{1E7A626E-2F7D-41CE-A6E7-083CCCA49B43}" type="presParOf" srcId="{93DB98A4-F75E-49D9-8D07-98226DA91028}" destId="{5F299A0D-DC2B-4C54-9A6A-0120CB13BE92}" srcOrd="2" destOrd="0" presId="urn:microsoft.com/office/officeart/2008/layout/CircularPictureCallout"/>
    <dgm:cxn modelId="{3A26DA02-E3A6-4E57-9FDD-6F3AD9E9C055}" type="presParOf" srcId="{5F299A0D-DC2B-4C54-9A6A-0120CB13BE92}" destId="{D1CFA5F7-F167-4B54-B168-5A186D1305D8}" srcOrd="0" destOrd="0" presId="urn:microsoft.com/office/officeart/2008/layout/CircularPictureCallout"/>
    <dgm:cxn modelId="{9C8F4074-CF75-469A-8EE7-19090D39E38D}" type="presParOf" srcId="{93DB98A4-F75E-49D9-8D07-98226DA91028}" destId="{71EF45E6-2F48-477D-B988-24252E4B3FCE}" srcOrd="3" destOrd="0" presId="urn:microsoft.com/office/officeart/2008/layout/CircularPictureCallout"/>
    <dgm:cxn modelId="{33845455-BE35-4B30-B870-11D07B3A27BC}" type="presParOf" srcId="{93DB98A4-F75E-49D9-8D07-98226DA91028}" destId="{1E7E9272-0C01-4D5C-9222-1DE3FA485BB9}" srcOrd="4" destOrd="0" presId="urn:microsoft.com/office/officeart/2008/layout/CircularPictureCallout"/>
    <dgm:cxn modelId="{CBC3F513-84BA-40D5-A6C1-33F9EC9F243B}" type="presParOf" srcId="{1E7E9272-0C01-4D5C-9222-1DE3FA485BB9}" destId="{D55BB04C-ECA4-4877-84BA-68B5F120EDD1}" srcOrd="0" destOrd="0" presId="urn:microsoft.com/office/officeart/2008/layout/CircularPictureCallout"/>
    <dgm:cxn modelId="{2179C663-53EC-4C6B-8B90-556F92C1B481}" type="presParOf" srcId="{93DB98A4-F75E-49D9-8D07-98226DA91028}" destId="{145DB696-AEBC-4A24-826A-BF814996A0D0}" srcOrd="5" destOrd="0" presId="urn:microsoft.com/office/officeart/2008/layout/CircularPictureCallout"/>
    <dgm:cxn modelId="{35B81BCA-CF8E-4E7C-8560-5D2F2C80A872}" type="presParOf" srcId="{145DB696-AEBC-4A24-826A-BF814996A0D0}" destId="{7E28535E-32C3-4F36-91BB-278E0F9F4E32}" srcOrd="0" destOrd="0" presId="urn:microsoft.com/office/officeart/2008/layout/CircularPictureCallout"/>
    <dgm:cxn modelId="{D4B086D8-F22C-4451-BADC-FCD4AA6D7E97}" type="presParOf" srcId="{93DB98A4-F75E-49D9-8D07-98226DA91028}" destId="{5DC37B8B-4135-4791-A7A6-331B6287B99F}" srcOrd="6" destOrd="0" presId="urn:microsoft.com/office/officeart/2008/layout/CircularPictureCallout"/>
    <dgm:cxn modelId="{9B84708A-1EDF-45EE-B5A9-F8A40FCCF27D}" type="presParOf" srcId="{93DB98A4-F75E-49D9-8D07-98226DA91028}" destId="{DD7EC420-3CEC-4F05-B1CD-97C848EED8D6}" srcOrd="7" destOrd="0" presId="urn:microsoft.com/office/officeart/2008/layout/CircularPictureCallout"/>
    <dgm:cxn modelId="{E573AB3E-E154-4A3E-9ECB-AAD80F8DDA61}" type="presParOf" srcId="{DD7EC420-3CEC-4F05-B1CD-97C848EED8D6}" destId="{20C6A4C6-CC1B-4E4E-9473-219D32813A4E}" srcOrd="0" destOrd="0" presId="urn:microsoft.com/office/officeart/2008/layout/CircularPictureCallout"/>
    <dgm:cxn modelId="{F0CD59B2-1928-4093-9018-4AEE9BC90C8A}" type="presParOf" srcId="{93DB98A4-F75E-49D9-8D07-98226DA91028}" destId="{A0D35380-0504-4901-83EA-F6CF915583C0}" srcOrd="8" destOrd="0" presId="urn:microsoft.com/office/officeart/2008/layout/CircularPictureCallout"/>
    <dgm:cxn modelId="{418808CF-37B6-4F05-B225-E0B4BC1F22D1}" type="presParOf" srcId="{A0D35380-0504-4901-83EA-F6CF915583C0}" destId="{93301420-55C1-47E1-94C2-CAEA835490E2}" srcOrd="0" destOrd="0" presId="urn:microsoft.com/office/officeart/2008/layout/CircularPictureCallout"/>
    <dgm:cxn modelId="{7BE5E48D-7FD9-47A3-A6E6-61C096F4A202}" type="presParOf" srcId="{93DB98A4-F75E-49D9-8D07-98226DA91028}" destId="{993DDD45-EBD9-41C7-A168-6BCF754E2E75}" srcOrd="9" destOrd="0" presId="urn:microsoft.com/office/officeart/2008/layout/CircularPictureCallout"/>
    <dgm:cxn modelId="{617D0A9A-4AED-43D4-82DF-9D7A337B3141}" type="presParOf" srcId="{93DB98A4-F75E-49D9-8D07-98226DA91028}" destId="{AEC835D7-C89E-4B4D-9611-EA07D5D4FC7C}" srcOrd="10" destOrd="0" presId="urn:microsoft.com/office/officeart/2008/layout/CircularPictureCallout"/>
    <dgm:cxn modelId="{63FE2890-88CF-42F9-9AFD-F861141BFEA4}" type="presParOf" srcId="{AEC835D7-C89E-4B4D-9611-EA07D5D4FC7C}" destId="{D79B5410-03FA-461E-AE14-7BCCC3417FC7}" srcOrd="0" destOrd="0" presId="urn:microsoft.com/office/officeart/2008/layout/CircularPictureCallout"/>
    <dgm:cxn modelId="{6A012278-48E2-444C-8501-996985922BFD}" type="presParOf" srcId="{93DB98A4-F75E-49D9-8D07-98226DA91028}" destId="{3680D998-73C7-49A3-BA06-09F2F533BDD2}" srcOrd="11" destOrd="0" presId="urn:microsoft.com/office/officeart/2008/layout/CircularPictureCallout"/>
    <dgm:cxn modelId="{222FD75D-FD55-4F5B-9D27-6C83039CDC69}" type="presParOf" srcId="{3680D998-73C7-49A3-BA06-09F2F533BDD2}" destId="{5510695E-744E-481E-BA1C-24ED9AC50E78}" srcOrd="0" destOrd="0" presId="urn:microsoft.com/office/officeart/2008/layout/CircularPictureCallout"/>
    <dgm:cxn modelId="{AE7979D8-8BDF-4777-94D1-A63590270502}" type="presParOf" srcId="{93DB98A4-F75E-49D9-8D07-98226DA91028}" destId="{501DD10E-D152-416C-9119-4CD96B3042DB}" srcOrd="12" destOrd="0" presId="urn:microsoft.com/office/officeart/2008/layout/CircularPictureCallout"/>
    <dgm:cxn modelId="{9CFB0CD9-D8CC-4C3D-82A5-1E2D41528740}" type="presParOf" srcId="{93DB98A4-F75E-49D9-8D07-98226DA91028}" destId="{7A7DBF38-7DDC-4F7D-9B72-841A5ADF6052}" srcOrd="13" destOrd="0" presId="urn:microsoft.com/office/officeart/2008/layout/CircularPictureCallout"/>
    <dgm:cxn modelId="{796B5B4C-13E1-4CEF-9068-9AB09EF3BA01}" type="presParOf" srcId="{7A7DBF38-7DDC-4F7D-9B72-841A5ADF6052}" destId="{29710DC6-3EF9-43C9-9316-CE7886FBA7D0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471280-315C-48BF-BC75-43658C69D0EB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F12E56-5012-4FB1-B8C1-C9EF06EB8FB5}">
      <dgm:prSet phldrT="[文本]" custT="1"/>
      <dgm:spPr/>
      <dgm:t>
        <a:bodyPr anchor="ctr"/>
        <a:lstStyle/>
        <a:p>
          <a:pPr algn="ctr"/>
          <a:r>
            <a:rPr lang="zh-CN" altLang="en-US" sz="4000" dirty="0"/>
            <a:t>更智能</a:t>
          </a:r>
        </a:p>
      </dgm:t>
    </dgm:pt>
    <dgm:pt modelId="{EC531E00-D9C2-40CB-857D-DB7CB458548E}" type="parTrans" cxnId="{57B91A8F-B384-4E82-AEF8-A447C7AB5B7C}">
      <dgm:prSet/>
      <dgm:spPr/>
      <dgm:t>
        <a:bodyPr/>
        <a:lstStyle/>
        <a:p>
          <a:endParaRPr lang="zh-CN" altLang="en-US"/>
        </a:p>
      </dgm:t>
    </dgm:pt>
    <dgm:pt modelId="{BC05BA62-DB78-4110-B436-B7BA375EC531}" type="sibTrans" cxnId="{57B91A8F-B384-4E82-AEF8-A447C7AB5B7C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242" r="-62758"/>
          </a:stretch>
        </a:blipFill>
      </dgm:spPr>
      <dgm:t>
        <a:bodyPr/>
        <a:lstStyle/>
        <a:p>
          <a:endParaRPr lang="zh-CN" altLang="en-US"/>
        </a:p>
      </dgm:t>
    </dgm:pt>
    <dgm:pt modelId="{1A2F0593-C967-4494-9095-9AA2FA894A6D}">
      <dgm:prSet phldrT="[文本]" custT="1"/>
      <dgm:spPr/>
      <dgm:t>
        <a:bodyPr/>
        <a:lstStyle/>
        <a:p>
          <a:r>
            <a:rPr lang="zh-CN" altLang="en-US" sz="6600" dirty="0"/>
            <a:t>更加理解数据</a:t>
          </a:r>
        </a:p>
      </dgm:t>
    </dgm:pt>
    <dgm:pt modelId="{58A43B7B-BDDA-4105-A320-CE70B8CBCCF6}" type="parTrans" cxnId="{D6F3F9EC-F558-4D4F-B2DD-C2ED6D399EFD}">
      <dgm:prSet/>
      <dgm:spPr/>
      <dgm:t>
        <a:bodyPr/>
        <a:lstStyle/>
        <a:p>
          <a:endParaRPr lang="zh-CN" altLang="en-US"/>
        </a:p>
      </dgm:t>
    </dgm:pt>
    <dgm:pt modelId="{E2D44010-4492-4907-8D12-E60E06CCD11B}" type="sibTrans" cxnId="{D6F3F9EC-F558-4D4F-B2DD-C2ED6D399EFD}">
      <dgm:prSet/>
      <dgm:spPr/>
      <dgm:t>
        <a:bodyPr/>
        <a:lstStyle/>
        <a:p>
          <a:endParaRPr lang="zh-CN" altLang="en-US"/>
        </a:p>
      </dgm:t>
    </dgm:pt>
    <dgm:pt modelId="{A94FA2E8-797E-4E92-80BC-FC36CEA728F0}">
      <dgm:prSet phldrT="[文本]" custT="1"/>
      <dgm:spPr/>
      <dgm:t>
        <a:bodyPr/>
        <a:lstStyle/>
        <a:p>
          <a:r>
            <a:rPr lang="zh-CN" altLang="en-US" sz="6600" dirty="0"/>
            <a:t>更加理解运算</a:t>
          </a:r>
          <a:endParaRPr lang="en-US" altLang="zh-CN" sz="6600" dirty="0"/>
        </a:p>
      </dgm:t>
    </dgm:pt>
    <dgm:pt modelId="{B25365E7-B042-40BD-876F-4C72FA3ACADD}" type="parTrans" cxnId="{BD2C578A-1D39-4C57-AFFE-C9DD85C81F4D}">
      <dgm:prSet/>
      <dgm:spPr/>
      <dgm:t>
        <a:bodyPr/>
        <a:lstStyle/>
        <a:p>
          <a:endParaRPr lang="zh-CN" altLang="en-US"/>
        </a:p>
      </dgm:t>
    </dgm:pt>
    <dgm:pt modelId="{0495FF7D-6A53-4796-98E1-86ECE8E2D3A8}" type="sibTrans" cxnId="{BD2C578A-1D39-4C57-AFFE-C9DD85C81F4D}">
      <dgm:prSet/>
      <dgm:spPr/>
      <dgm:t>
        <a:bodyPr/>
        <a:lstStyle/>
        <a:p>
          <a:endParaRPr lang="zh-CN" altLang="en-US"/>
        </a:p>
      </dgm:t>
    </dgm:pt>
    <dgm:pt modelId="{EA6D3555-5B6D-4AB4-8032-9A7EDCC48514}">
      <dgm:prSet phldrT="[文本]" custT="1"/>
      <dgm:spPr/>
      <dgm:t>
        <a:bodyPr/>
        <a:lstStyle/>
        <a:p>
          <a:r>
            <a:rPr lang="zh-CN" altLang="en-US" sz="6600" dirty="0"/>
            <a:t>更加理解用户</a:t>
          </a:r>
        </a:p>
      </dgm:t>
    </dgm:pt>
    <dgm:pt modelId="{D2F8387B-328F-443E-A2DA-CEBB6BE0F13C}" type="parTrans" cxnId="{D1604582-2134-4D59-97E2-A0C3C9F8D7F2}">
      <dgm:prSet/>
      <dgm:spPr/>
      <dgm:t>
        <a:bodyPr/>
        <a:lstStyle/>
        <a:p>
          <a:endParaRPr lang="zh-CN" altLang="en-US"/>
        </a:p>
      </dgm:t>
    </dgm:pt>
    <dgm:pt modelId="{0DBA57C9-E794-4DB5-9621-2AAA74E13A2F}" type="sibTrans" cxnId="{D1604582-2134-4D59-97E2-A0C3C9F8D7F2}">
      <dgm:prSet/>
      <dgm:spPr/>
      <dgm:t>
        <a:bodyPr/>
        <a:lstStyle/>
        <a:p>
          <a:endParaRPr lang="zh-CN" altLang="en-US"/>
        </a:p>
      </dgm:t>
    </dgm:pt>
    <dgm:pt modelId="{C5AF6A4A-7246-4D8B-889D-C78D7B170CC5}" type="pres">
      <dgm:prSet presAssocID="{18471280-315C-48BF-BC75-43658C69D0EB}" presName="Name0" presStyleCnt="0">
        <dgm:presLayoutVars>
          <dgm:dir/>
        </dgm:presLayoutVars>
      </dgm:prSet>
      <dgm:spPr/>
    </dgm:pt>
    <dgm:pt modelId="{C25E2935-C4EF-4427-9F67-D21C8F672D98}" type="pres">
      <dgm:prSet presAssocID="{BC05BA62-DB78-4110-B436-B7BA375EC531}" presName="picture_1" presStyleLbl="bgImgPlace1" presStyleIdx="0" presStyleCnt="1" custLinFactNeighborX="-8773" custLinFactNeighborY="-5534"/>
      <dgm:spPr/>
    </dgm:pt>
    <dgm:pt modelId="{478ADE10-2EC3-4068-8A91-B618B3EB0443}" type="pres">
      <dgm:prSet presAssocID="{38F12E56-5012-4FB1-B8C1-C9EF06EB8FB5}" presName="text_1" presStyleLbl="node1" presStyleIdx="0" presStyleCnt="0" custScaleY="68202">
        <dgm:presLayoutVars>
          <dgm:bulletEnabled val="1"/>
        </dgm:presLayoutVars>
      </dgm:prSet>
      <dgm:spPr/>
    </dgm:pt>
    <dgm:pt modelId="{C7A9D396-6041-4E80-932E-87248C0BCCC5}" type="pres">
      <dgm:prSet presAssocID="{18471280-315C-48BF-BC75-43658C69D0EB}" presName="linV" presStyleCnt="0"/>
      <dgm:spPr/>
    </dgm:pt>
    <dgm:pt modelId="{6DE04A10-D8C0-4440-9632-69F28DB5CFCD}" type="pres">
      <dgm:prSet presAssocID="{1A2F0593-C967-4494-9095-9AA2FA894A6D}" presName="pair" presStyleCnt="0"/>
      <dgm:spPr/>
    </dgm:pt>
    <dgm:pt modelId="{9C8A5E30-4DAA-472C-8A4C-AAE7866C4C44}" type="pres">
      <dgm:prSet presAssocID="{1A2F0593-C967-4494-9095-9AA2FA894A6D}" presName="spaceH" presStyleLbl="node1" presStyleIdx="0" presStyleCnt="0"/>
      <dgm:spPr/>
    </dgm:pt>
    <dgm:pt modelId="{39406BB1-8AA9-4ACC-9CF5-E786F5AFD909}" type="pres">
      <dgm:prSet presAssocID="{1A2F0593-C967-4494-9095-9AA2FA894A6D}" presName="desPictures" presStyleLbl="alignImgPlac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CFD663A9-5DCE-44F1-A26F-5F672A9817AB}" type="pres">
      <dgm:prSet presAssocID="{1A2F0593-C967-4494-9095-9AA2FA894A6D}" presName="desTextWrapper" presStyleCnt="0"/>
      <dgm:spPr/>
    </dgm:pt>
    <dgm:pt modelId="{430501AF-DD92-46EB-9983-7B741D6B0F96}" type="pres">
      <dgm:prSet presAssocID="{1A2F0593-C967-4494-9095-9AA2FA894A6D}" presName="desText" presStyleLbl="revTx" presStyleIdx="0" presStyleCnt="3" custScaleX="113276">
        <dgm:presLayoutVars>
          <dgm:bulletEnabled val="1"/>
        </dgm:presLayoutVars>
      </dgm:prSet>
      <dgm:spPr/>
    </dgm:pt>
    <dgm:pt modelId="{7E9ADAD4-F488-45EC-B23F-2B81D90099D6}" type="pres">
      <dgm:prSet presAssocID="{E2D44010-4492-4907-8D12-E60E06CCD11B}" presName="spaceV" presStyleCnt="0"/>
      <dgm:spPr/>
    </dgm:pt>
    <dgm:pt modelId="{7329B3B5-C59C-4997-95CE-74A79BD4C812}" type="pres">
      <dgm:prSet presAssocID="{A94FA2E8-797E-4E92-80BC-FC36CEA728F0}" presName="pair" presStyleCnt="0"/>
      <dgm:spPr/>
    </dgm:pt>
    <dgm:pt modelId="{091C87F0-E3E4-4C4E-9F08-9369A3FD64F2}" type="pres">
      <dgm:prSet presAssocID="{A94FA2E8-797E-4E92-80BC-FC36CEA728F0}" presName="spaceH" presStyleLbl="node1" presStyleIdx="0" presStyleCnt="0"/>
      <dgm:spPr/>
    </dgm:pt>
    <dgm:pt modelId="{80F1D6B3-2893-4070-837A-64483EAF9364}" type="pres">
      <dgm:prSet presAssocID="{A94FA2E8-797E-4E92-80BC-FC36CEA728F0}" presName="desPictures" presStyleLbl="alignImgPlac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057B4AB-71F2-4CA5-8B0F-541AA9C358B5}" type="pres">
      <dgm:prSet presAssocID="{A94FA2E8-797E-4E92-80BC-FC36CEA728F0}" presName="desTextWrapper" presStyleCnt="0"/>
      <dgm:spPr/>
    </dgm:pt>
    <dgm:pt modelId="{86C210A1-9F94-41D1-B7AC-FF2DB8507F27}" type="pres">
      <dgm:prSet presAssocID="{A94FA2E8-797E-4E92-80BC-FC36CEA728F0}" presName="desText" presStyleLbl="revTx" presStyleIdx="1" presStyleCnt="3">
        <dgm:presLayoutVars>
          <dgm:bulletEnabled val="1"/>
        </dgm:presLayoutVars>
      </dgm:prSet>
      <dgm:spPr/>
    </dgm:pt>
    <dgm:pt modelId="{BA2F2843-4BCC-42F0-9E76-9E09A6C15B1B}" type="pres">
      <dgm:prSet presAssocID="{0495FF7D-6A53-4796-98E1-86ECE8E2D3A8}" presName="spaceV" presStyleCnt="0"/>
      <dgm:spPr/>
    </dgm:pt>
    <dgm:pt modelId="{3A0519A8-8E59-414D-BEAB-876E923702F0}" type="pres">
      <dgm:prSet presAssocID="{EA6D3555-5B6D-4AB4-8032-9A7EDCC48514}" presName="pair" presStyleCnt="0"/>
      <dgm:spPr/>
    </dgm:pt>
    <dgm:pt modelId="{33789148-B602-496D-8D38-0795CA287882}" type="pres">
      <dgm:prSet presAssocID="{EA6D3555-5B6D-4AB4-8032-9A7EDCC48514}" presName="spaceH" presStyleLbl="node1" presStyleIdx="0" presStyleCnt="0"/>
      <dgm:spPr/>
    </dgm:pt>
    <dgm:pt modelId="{7DD576AC-8231-4CE3-B1E8-A107C1D9EDAC}" type="pres">
      <dgm:prSet presAssocID="{EA6D3555-5B6D-4AB4-8032-9A7EDCC48514}" presName="desPictures" presStyleLbl="alignImgPlace1" presStyleIdx="2" presStyleCnt="3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5A79CDE-C800-4077-8AB9-5E1E804FCF8C}" type="pres">
      <dgm:prSet presAssocID="{EA6D3555-5B6D-4AB4-8032-9A7EDCC48514}" presName="desTextWrapper" presStyleCnt="0"/>
      <dgm:spPr/>
    </dgm:pt>
    <dgm:pt modelId="{92DDF9AF-0DEE-4C48-86C8-FF43479CC4A9}" type="pres">
      <dgm:prSet presAssocID="{EA6D3555-5B6D-4AB4-8032-9A7EDCC48514}" presName="desText" presStyleLbl="revTx" presStyleIdx="2" presStyleCnt="3">
        <dgm:presLayoutVars>
          <dgm:bulletEnabled val="1"/>
        </dgm:presLayoutVars>
      </dgm:prSet>
      <dgm:spPr/>
    </dgm:pt>
    <dgm:pt modelId="{CAB51A14-30F2-4C6C-9300-4334A0C8D132}" type="pres">
      <dgm:prSet presAssocID="{18471280-315C-48BF-BC75-43658C69D0EB}" presName="maxNode" presStyleCnt="0"/>
      <dgm:spPr/>
    </dgm:pt>
    <dgm:pt modelId="{0536E843-3D9F-42D2-B1EC-5336A361DA50}" type="pres">
      <dgm:prSet presAssocID="{18471280-315C-48BF-BC75-43658C69D0EB}" presName="Name33" presStyleCnt="0"/>
      <dgm:spPr/>
    </dgm:pt>
  </dgm:ptLst>
  <dgm:cxnLst>
    <dgm:cxn modelId="{D05A9E0E-3711-4265-9D05-A6BF2864B18E}" type="presOf" srcId="{EA6D3555-5B6D-4AB4-8032-9A7EDCC48514}" destId="{92DDF9AF-0DEE-4C48-86C8-FF43479CC4A9}" srcOrd="0" destOrd="0" presId="urn:microsoft.com/office/officeart/2008/layout/AccentedPicture"/>
    <dgm:cxn modelId="{4DD83E1E-C061-4D7B-B2AF-67CB4C708CE9}" type="presOf" srcId="{18471280-315C-48BF-BC75-43658C69D0EB}" destId="{C5AF6A4A-7246-4D8B-889D-C78D7B170CC5}" srcOrd="0" destOrd="0" presId="urn:microsoft.com/office/officeart/2008/layout/AccentedPicture"/>
    <dgm:cxn modelId="{5B924A35-2BB3-460F-B145-E201F08CBA25}" type="presOf" srcId="{38F12E56-5012-4FB1-B8C1-C9EF06EB8FB5}" destId="{478ADE10-2EC3-4068-8A91-B618B3EB0443}" srcOrd="0" destOrd="0" presId="urn:microsoft.com/office/officeart/2008/layout/AccentedPicture"/>
    <dgm:cxn modelId="{5B02C368-F299-4D40-8FCA-2B0E4F756D62}" type="presOf" srcId="{1A2F0593-C967-4494-9095-9AA2FA894A6D}" destId="{430501AF-DD92-46EB-9983-7B741D6B0F96}" srcOrd="0" destOrd="0" presId="urn:microsoft.com/office/officeart/2008/layout/AccentedPicture"/>
    <dgm:cxn modelId="{7F9C906B-827C-4BE5-9C21-E211CFFE2A0B}" type="presOf" srcId="{A94FA2E8-797E-4E92-80BC-FC36CEA728F0}" destId="{86C210A1-9F94-41D1-B7AC-FF2DB8507F27}" srcOrd="0" destOrd="0" presId="urn:microsoft.com/office/officeart/2008/layout/AccentedPicture"/>
    <dgm:cxn modelId="{D1604582-2134-4D59-97E2-A0C3C9F8D7F2}" srcId="{18471280-315C-48BF-BC75-43658C69D0EB}" destId="{EA6D3555-5B6D-4AB4-8032-9A7EDCC48514}" srcOrd="3" destOrd="0" parTransId="{D2F8387B-328F-443E-A2DA-CEBB6BE0F13C}" sibTransId="{0DBA57C9-E794-4DB5-9621-2AAA74E13A2F}"/>
    <dgm:cxn modelId="{BD2C578A-1D39-4C57-AFFE-C9DD85C81F4D}" srcId="{18471280-315C-48BF-BC75-43658C69D0EB}" destId="{A94FA2E8-797E-4E92-80BC-FC36CEA728F0}" srcOrd="2" destOrd="0" parTransId="{B25365E7-B042-40BD-876F-4C72FA3ACADD}" sibTransId="{0495FF7D-6A53-4796-98E1-86ECE8E2D3A8}"/>
    <dgm:cxn modelId="{57B91A8F-B384-4E82-AEF8-A447C7AB5B7C}" srcId="{18471280-315C-48BF-BC75-43658C69D0EB}" destId="{38F12E56-5012-4FB1-B8C1-C9EF06EB8FB5}" srcOrd="0" destOrd="0" parTransId="{EC531E00-D9C2-40CB-857D-DB7CB458548E}" sibTransId="{BC05BA62-DB78-4110-B436-B7BA375EC531}"/>
    <dgm:cxn modelId="{D47729AD-BB68-4E85-80F2-95F3695FAFFC}" type="presOf" srcId="{BC05BA62-DB78-4110-B436-B7BA375EC531}" destId="{C25E2935-C4EF-4427-9F67-D21C8F672D98}" srcOrd="0" destOrd="0" presId="urn:microsoft.com/office/officeart/2008/layout/AccentedPicture"/>
    <dgm:cxn modelId="{D6F3F9EC-F558-4D4F-B2DD-C2ED6D399EFD}" srcId="{18471280-315C-48BF-BC75-43658C69D0EB}" destId="{1A2F0593-C967-4494-9095-9AA2FA894A6D}" srcOrd="1" destOrd="0" parTransId="{58A43B7B-BDDA-4105-A320-CE70B8CBCCF6}" sibTransId="{E2D44010-4492-4907-8D12-E60E06CCD11B}"/>
    <dgm:cxn modelId="{F6D65B5D-D791-4325-9619-1C5EE6F34DE8}" type="presParOf" srcId="{C5AF6A4A-7246-4D8B-889D-C78D7B170CC5}" destId="{C25E2935-C4EF-4427-9F67-D21C8F672D98}" srcOrd="0" destOrd="0" presId="urn:microsoft.com/office/officeart/2008/layout/AccentedPicture"/>
    <dgm:cxn modelId="{A11EBD34-657C-40E4-BC7C-8AB4B896E2A2}" type="presParOf" srcId="{C5AF6A4A-7246-4D8B-889D-C78D7B170CC5}" destId="{478ADE10-2EC3-4068-8A91-B618B3EB0443}" srcOrd="1" destOrd="0" presId="urn:microsoft.com/office/officeart/2008/layout/AccentedPicture"/>
    <dgm:cxn modelId="{7AF15A23-3003-4EC5-927D-7CCBECA5FA63}" type="presParOf" srcId="{C5AF6A4A-7246-4D8B-889D-C78D7B170CC5}" destId="{C7A9D396-6041-4E80-932E-87248C0BCCC5}" srcOrd="2" destOrd="0" presId="urn:microsoft.com/office/officeart/2008/layout/AccentedPicture"/>
    <dgm:cxn modelId="{F8A14674-CE08-4706-8C38-9910A11CCE0E}" type="presParOf" srcId="{C7A9D396-6041-4E80-932E-87248C0BCCC5}" destId="{6DE04A10-D8C0-4440-9632-69F28DB5CFCD}" srcOrd="0" destOrd="0" presId="urn:microsoft.com/office/officeart/2008/layout/AccentedPicture"/>
    <dgm:cxn modelId="{E1CF8FD9-5EAC-4948-8B72-B3000BB19BB6}" type="presParOf" srcId="{6DE04A10-D8C0-4440-9632-69F28DB5CFCD}" destId="{9C8A5E30-4DAA-472C-8A4C-AAE7866C4C44}" srcOrd="0" destOrd="0" presId="urn:microsoft.com/office/officeart/2008/layout/AccentedPicture"/>
    <dgm:cxn modelId="{1B83D78B-27B5-45B4-BB95-9620C792E395}" type="presParOf" srcId="{6DE04A10-D8C0-4440-9632-69F28DB5CFCD}" destId="{39406BB1-8AA9-4ACC-9CF5-E786F5AFD909}" srcOrd="1" destOrd="0" presId="urn:microsoft.com/office/officeart/2008/layout/AccentedPicture"/>
    <dgm:cxn modelId="{B9ACE5F6-F8AD-4488-BA82-DFA7EF978F28}" type="presParOf" srcId="{6DE04A10-D8C0-4440-9632-69F28DB5CFCD}" destId="{CFD663A9-5DCE-44F1-A26F-5F672A9817AB}" srcOrd="2" destOrd="0" presId="urn:microsoft.com/office/officeart/2008/layout/AccentedPicture"/>
    <dgm:cxn modelId="{795E20E3-6A11-4EC9-82F0-E2EB2A159290}" type="presParOf" srcId="{CFD663A9-5DCE-44F1-A26F-5F672A9817AB}" destId="{430501AF-DD92-46EB-9983-7B741D6B0F96}" srcOrd="0" destOrd="0" presId="urn:microsoft.com/office/officeart/2008/layout/AccentedPicture"/>
    <dgm:cxn modelId="{BA689D92-0067-4693-AE39-3FFCA012F4C3}" type="presParOf" srcId="{C7A9D396-6041-4E80-932E-87248C0BCCC5}" destId="{7E9ADAD4-F488-45EC-B23F-2B81D90099D6}" srcOrd="1" destOrd="0" presId="urn:microsoft.com/office/officeart/2008/layout/AccentedPicture"/>
    <dgm:cxn modelId="{9BDE8FC1-CFB3-44F0-8171-DAFB59CC54E1}" type="presParOf" srcId="{C7A9D396-6041-4E80-932E-87248C0BCCC5}" destId="{7329B3B5-C59C-4997-95CE-74A79BD4C812}" srcOrd="2" destOrd="0" presId="urn:microsoft.com/office/officeart/2008/layout/AccentedPicture"/>
    <dgm:cxn modelId="{1C30DE87-11E7-43DF-9B21-ED493217F0A7}" type="presParOf" srcId="{7329B3B5-C59C-4997-95CE-74A79BD4C812}" destId="{091C87F0-E3E4-4C4E-9F08-9369A3FD64F2}" srcOrd="0" destOrd="0" presId="urn:microsoft.com/office/officeart/2008/layout/AccentedPicture"/>
    <dgm:cxn modelId="{4FE6DE5C-2DBC-4BC3-A461-E3AA260B2881}" type="presParOf" srcId="{7329B3B5-C59C-4997-95CE-74A79BD4C812}" destId="{80F1D6B3-2893-4070-837A-64483EAF9364}" srcOrd="1" destOrd="0" presId="urn:microsoft.com/office/officeart/2008/layout/AccentedPicture"/>
    <dgm:cxn modelId="{B5AA0502-11E1-4C00-BBA3-3C0B51A388DD}" type="presParOf" srcId="{7329B3B5-C59C-4997-95CE-74A79BD4C812}" destId="{F057B4AB-71F2-4CA5-8B0F-541AA9C358B5}" srcOrd="2" destOrd="0" presId="urn:microsoft.com/office/officeart/2008/layout/AccentedPicture"/>
    <dgm:cxn modelId="{9FF3A199-839C-4AB4-96BE-66D455B06F72}" type="presParOf" srcId="{F057B4AB-71F2-4CA5-8B0F-541AA9C358B5}" destId="{86C210A1-9F94-41D1-B7AC-FF2DB8507F27}" srcOrd="0" destOrd="0" presId="urn:microsoft.com/office/officeart/2008/layout/AccentedPicture"/>
    <dgm:cxn modelId="{06A73A08-D569-4CDA-8F1D-24C928866BA1}" type="presParOf" srcId="{C7A9D396-6041-4E80-932E-87248C0BCCC5}" destId="{BA2F2843-4BCC-42F0-9E76-9E09A6C15B1B}" srcOrd="3" destOrd="0" presId="urn:microsoft.com/office/officeart/2008/layout/AccentedPicture"/>
    <dgm:cxn modelId="{944AAC2B-2FB5-4437-B233-E5528C282BBD}" type="presParOf" srcId="{C7A9D396-6041-4E80-932E-87248C0BCCC5}" destId="{3A0519A8-8E59-414D-BEAB-876E923702F0}" srcOrd="4" destOrd="0" presId="urn:microsoft.com/office/officeart/2008/layout/AccentedPicture"/>
    <dgm:cxn modelId="{85A894D6-FEB9-4741-899A-855F3E07B2A9}" type="presParOf" srcId="{3A0519A8-8E59-414D-BEAB-876E923702F0}" destId="{33789148-B602-496D-8D38-0795CA287882}" srcOrd="0" destOrd="0" presId="urn:microsoft.com/office/officeart/2008/layout/AccentedPicture"/>
    <dgm:cxn modelId="{C697A815-61C0-4883-80F3-1F0F5A39AB26}" type="presParOf" srcId="{3A0519A8-8E59-414D-BEAB-876E923702F0}" destId="{7DD576AC-8231-4CE3-B1E8-A107C1D9EDAC}" srcOrd="1" destOrd="0" presId="urn:microsoft.com/office/officeart/2008/layout/AccentedPicture"/>
    <dgm:cxn modelId="{2E7FD972-7C5E-4A7A-B2C4-C184BE1347AB}" type="presParOf" srcId="{3A0519A8-8E59-414D-BEAB-876E923702F0}" destId="{E5A79CDE-C800-4077-8AB9-5E1E804FCF8C}" srcOrd="2" destOrd="0" presId="urn:microsoft.com/office/officeart/2008/layout/AccentedPicture"/>
    <dgm:cxn modelId="{C42DE528-3577-4FB6-9167-303D80F39B74}" type="presParOf" srcId="{E5A79CDE-C800-4077-8AB9-5E1E804FCF8C}" destId="{92DDF9AF-0DEE-4C48-86C8-FF43479CC4A9}" srcOrd="0" destOrd="0" presId="urn:microsoft.com/office/officeart/2008/layout/AccentedPicture"/>
    <dgm:cxn modelId="{ED676BDF-E550-4A4E-B791-D91E8D4600FB}" type="presParOf" srcId="{C5AF6A4A-7246-4D8B-889D-C78D7B170CC5}" destId="{CAB51A14-30F2-4C6C-9300-4334A0C8D132}" srcOrd="3" destOrd="0" presId="urn:microsoft.com/office/officeart/2008/layout/AccentedPicture"/>
    <dgm:cxn modelId="{982BB258-A229-4260-90C3-14E1AA9BB076}" type="presParOf" srcId="{CAB51A14-30F2-4C6C-9300-4334A0C8D132}" destId="{0536E843-3D9F-42D2-B1EC-5336A361DA50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AFC96A-A08B-40AE-8076-F5ED6B75900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0"/>
      <dgm:spPr/>
    </dgm:pt>
    <dgm:pt modelId="{41CD83DE-ED20-4437-8180-7938D600EF23}" type="pres">
      <dgm:prSet presAssocID="{A4AFC96A-A08B-40AE-8076-F5ED6B75900F}" presName="arrowDiagram" presStyleCnt="0">
        <dgm:presLayoutVars>
          <dgm:chMax val="5"/>
          <dgm:dir/>
          <dgm:resizeHandles val="exact"/>
        </dgm:presLayoutVars>
      </dgm:prSet>
      <dgm:spPr/>
    </dgm:pt>
  </dgm:ptLst>
  <dgm:cxnLst>
    <dgm:cxn modelId="{A152B040-9BDB-48EB-AC46-0A9D7B3ADEF1}" type="presOf" srcId="{A4AFC96A-A08B-40AE-8076-F5ED6B75900F}" destId="{41CD83DE-ED20-4437-8180-7938D600EF23}" srcOrd="0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471280-315C-48BF-BC75-43658C69D0EB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F12E56-5012-4FB1-B8C1-C9EF06EB8FB5}">
      <dgm:prSet phldrT="[文本]" custT="1"/>
      <dgm:spPr/>
      <dgm:t>
        <a:bodyPr anchor="ctr"/>
        <a:lstStyle/>
        <a:p>
          <a:pPr algn="ctr"/>
          <a:r>
            <a:rPr lang="zh-CN" altLang="en-US" sz="4000" dirty="0"/>
            <a:t>更智能</a:t>
          </a:r>
        </a:p>
      </dgm:t>
    </dgm:pt>
    <dgm:pt modelId="{EC531E00-D9C2-40CB-857D-DB7CB458548E}" type="parTrans" cxnId="{57B91A8F-B384-4E82-AEF8-A447C7AB5B7C}">
      <dgm:prSet/>
      <dgm:spPr/>
      <dgm:t>
        <a:bodyPr/>
        <a:lstStyle/>
        <a:p>
          <a:endParaRPr lang="zh-CN" altLang="en-US"/>
        </a:p>
      </dgm:t>
    </dgm:pt>
    <dgm:pt modelId="{BC05BA62-DB78-4110-B436-B7BA375EC531}" type="sibTrans" cxnId="{57B91A8F-B384-4E82-AEF8-A447C7AB5B7C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242" r="-62758"/>
          </a:stretch>
        </a:blipFill>
      </dgm:spPr>
      <dgm:t>
        <a:bodyPr/>
        <a:lstStyle/>
        <a:p>
          <a:endParaRPr lang="zh-CN" altLang="en-US"/>
        </a:p>
      </dgm:t>
    </dgm:pt>
    <dgm:pt modelId="{1A2F0593-C967-4494-9095-9AA2FA894A6D}">
      <dgm:prSet phldrT="[文本]"/>
      <dgm:spPr/>
      <dgm:t>
        <a:bodyPr/>
        <a:lstStyle/>
        <a:p>
          <a:r>
            <a:rPr lang="zh-CN" altLang="en-US" dirty="0"/>
            <a:t>更加理解数据</a:t>
          </a:r>
        </a:p>
      </dgm:t>
    </dgm:pt>
    <dgm:pt modelId="{58A43B7B-BDDA-4105-A320-CE70B8CBCCF6}" type="parTrans" cxnId="{D6F3F9EC-F558-4D4F-B2DD-C2ED6D399EFD}">
      <dgm:prSet/>
      <dgm:spPr/>
      <dgm:t>
        <a:bodyPr/>
        <a:lstStyle/>
        <a:p>
          <a:endParaRPr lang="zh-CN" altLang="en-US"/>
        </a:p>
      </dgm:t>
    </dgm:pt>
    <dgm:pt modelId="{E2D44010-4492-4907-8D12-E60E06CCD11B}" type="sibTrans" cxnId="{D6F3F9EC-F558-4D4F-B2DD-C2ED6D399EFD}">
      <dgm:prSet/>
      <dgm:spPr/>
      <dgm:t>
        <a:bodyPr/>
        <a:lstStyle/>
        <a:p>
          <a:endParaRPr lang="zh-CN" altLang="en-US"/>
        </a:p>
      </dgm:t>
    </dgm:pt>
    <dgm:pt modelId="{A94FA2E8-797E-4E92-80BC-FC36CEA728F0}">
      <dgm:prSet phldrT="[文本]"/>
      <dgm:spPr/>
      <dgm:t>
        <a:bodyPr/>
        <a:lstStyle/>
        <a:p>
          <a:r>
            <a:rPr lang="zh-CN" altLang="en-US" dirty="0"/>
            <a:t>更加理解运算</a:t>
          </a:r>
          <a:endParaRPr lang="en-US" altLang="zh-CN" dirty="0"/>
        </a:p>
      </dgm:t>
    </dgm:pt>
    <dgm:pt modelId="{B25365E7-B042-40BD-876F-4C72FA3ACADD}" type="parTrans" cxnId="{BD2C578A-1D39-4C57-AFFE-C9DD85C81F4D}">
      <dgm:prSet/>
      <dgm:spPr/>
      <dgm:t>
        <a:bodyPr/>
        <a:lstStyle/>
        <a:p>
          <a:endParaRPr lang="zh-CN" altLang="en-US"/>
        </a:p>
      </dgm:t>
    </dgm:pt>
    <dgm:pt modelId="{0495FF7D-6A53-4796-98E1-86ECE8E2D3A8}" type="sibTrans" cxnId="{BD2C578A-1D39-4C57-AFFE-C9DD85C81F4D}">
      <dgm:prSet/>
      <dgm:spPr/>
      <dgm:t>
        <a:bodyPr/>
        <a:lstStyle/>
        <a:p>
          <a:endParaRPr lang="zh-CN" altLang="en-US"/>
        </a:p>
      </dgm:t>
    </dgm:pt>
    <dgm:pt modelId="{EA6D3555-5B6D-4AB4-8032-9A7EDCC48514}">
      <dgm:prSet phldrT="[文本]"/>
      <dgm:spPr/>
      <dgm:t>
        <a:bodyPr/>
        <a:lstStyle/>
        <a:p>
          <a:r>
            <a:rPr lang="zh-CN" altLang="en-US" dirty="0"/>
            <a:t>更加理解用户</a:t>
          </a:r>
        </a:p>
      </dgm:t>
    </dgm:pt>
    <dgm:pt modelId="{D2F8387B-328F-443E-A2DA-CEBB6BE0F13C}" type="parTrans" cxnId="{D1604582-2134-4D59-97E2-A0C3C9F8D7F2}">
      <dgm:prSet/>
      <dgm:spPr/>
      <dgm:t>
        <a:bodyPr/>
        <a:lstStyle/>
        <a:p>
          <a:endParaRPr lang="zh-CN" altLang="en-US"/>
        </a:p>
      </dgm:t>
    </dgm:pt>
    <dgm:pt modelId="{0DBA57C9-E794-4DB5-9621-2AAA74E13A2F}" type="sibTrans" cxnId="{D1604582-2134-4D59-97E2-A0C3C9F8D7F2}">
      <dgm:prSet/>
      <dgm:spPr/>
      <dgm:t>
        <a:bodyPr/>
        <a:lstStyle/>
        <a:p>
          <a:endParaRPr lang="zh-CN" altLang="en-US"/>
        </a:p>
      </dgm:t>
    </dgm:pt>
    <dgm:pt modelId="{C5AF6A4A-7246-4D8B-889D-C78D7B170CC5}" type="pres">
      <dgm:prSet presAssocID="{18471280-315C-48BF-BC75-43658C69D0EB}" presName="Name0" presStyleCnt="0">
        <dgm:presLayoutVars>
          <dgm:dir/>
        </dgm:presLayoutVars>
      </dgm:prSet>
      <dgm:spPr/>
    </dgm:pt>
    <dgm:pt modelId="{C25E2935-C4EF-4427-9F67-D21C8F672D98}" type="pres">
      <dgm:prSet presAssocID="{BC05BA62-DB78-4110-B436-B7BA375EC531}" presName="picture_1" presStyleLbl="bgImgPlace1" presStyleIdx="0" presStyleCnt="1" custLinFactNeighborX="-8773" custLinFactNeighborY="-5534"/>
      <dgm:spPr/>
    </dgm:pt>
    <dgm:pt modelId="{478ADE10-2EC3-4068-8A91-B618B3EB0443}" type="pres">
      <dgm:prSet presAssocID="{38F12E56-5012-4FB1-B8C1-C9EF06EB8FB5}" presName="text_1" presStyleLbl="node1" presStyleIdx="0" presStyleCnt="0" custScaleY="68202">
        <dgm:presLayoutVars>
          <dgm:bulletEnabled val="1"/>
        </dgm:presLayoutVars>
      </dgm:prSet>
      <dgm:spPr/>
    </dgm:pt>
    <dgm:pt modelId="{C7A9D396-6041-4E80-932E-87248C0BCCC5}" type="pres">
      <dgm:prSet presAssocID="{18471280-315C-48BF-BC75-43658C69D0EB}" presName="linV" presStyleCnt="0"/>
      <dgm:spPr/>
    </dgm:pt>
    <dgm:pt modelId="{6DE04A10-D8C0-4440-9632-69F28DB5CFCD}" type="pres">
      <dgm:prSet presAssocID="{1A2F0593-C967-4494-9095-9AA2FA894A6D}" presName="pair" presStyleCnt="0"/>
      <dgm:spPr/>
    </dgm:pt>
    <dgm:pt modelId="{9C8A5E30-4DAA-472C-8A4C-AAE7866C4C44}" type="pres">
      <dgm:prSet presAssocID="{1A2F0593-C967-4494-9095-9AA2FA894A6D}" presName="spaceH" presStyleLbl="node1" presStyleIdx="0" presStyleCnt="0"/>
      <dgm:spPr/>
    </dgm:pt>
    <dgm:pt modelId="{39406BB1-8AA9-4ACC-9CF5-E786F5AFD909}" type="pres">
      <dgm:prSet presAssocID="{1A2F0593-C967-4494-9095-9AA2FA894A6D}" presName="desPictures" presStyleLbl="alignImgPlac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CFD663A9-5DCE-44F1-A26F-5F672A9817AB}" type="pres">
      <dgm:prSet presAssocID="{1A2F0593-C967-4494-9095-9AA2FA894A6D}" presName="desTextWrapper" presStyleCnt="0"/>
      <dgm:spPr/>
    </dgm:pt>
    <dgm:pt modelId="{430501AF-DD92-46EB-9983-7B741D6B0F96}" type="pres">
      <dgm:prSet presAssocID="{1A2F0593-C967-4494-9095-9AA2FA894A6D}" presName="desText" presStyleLbl="revTx" presStyleIdx="0" presStyleCnt="3" custScaleX="76321">
        <dgm:presLayoutVars>
          <dgm:bulletEnabled val="1"/>
        </dgm:presLayoutVars>
      </dgm:prSet>
      <dgm:spPr/>
    </dgm:pt>
    <dgm:pt modelId="{7E9ADAD4-F488-45EC-B23F-2B81D90099D6}" type="pres">
      <dgm:prSet presAssocID="{E2D44010-4492-4907-8D12-E60E06CCD11B}" presName="spaceV" presStyleCnt="0"/>
      <dgm:spPr/>
    </dgm:pt>
    <dgm:pt modelId="{7329B3B5-C59C-4997-95CE-74A79BD4C812}" type="pres">
      <dgm:prSet presAssocID="{A94FA2E8-797E-4E92-80BC-FC36CEA728F0}" presName="pair" presStyleCnt="0"/>
      <dgm:spPr/>
    </dgm:pt>
    <dgm:pt modelId="{091C87F0-E3E4-4C4E-9F08-9369A3FD64F2}" type="pres">
      <dgm:prSet presAssocID="{A94FA2E8-797E-4E92-80BC-FC36CEA728F0}" presName="spaceH" presStyleLbl="node1" presStyleIdx="0" presStyleCnt="0"/>
      <dgm:spPr/>
    </dgm:pt>
    <dgm:pt modelId="{80F1D6B3-2893-4070-837A-64483EAF9364}" type="pres">
      <dgm:prSet presAssocID="{A94FA2E8-797E-4E92-80BC-FC36CEA728F0}" presName="desPictures" presStyleLbl="alignImgPlac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057B4AB-71F2-4CA5-8B0F-541AA9C358B5}" type="pres">
      <dgm:prSet presAssocID="{A94FA2E8-797E-4E92-80BC-FC36CEA728F0}" presName="desTextWrapper" presStyleCnt="0"/>
      <dgm:spPr/>
    </dgm:pt>
    <dgm:pt modelId="{86C210A1-9F94-41D1-B7AC-FF2DB8507F27}" type="pres">
      <dgm:prSet presAssocID="{A94FA2E8-797E-4E92-80BC-FC36CEA728F0}" presName="desText" presStyleLbl="revTx" presStyleIdx="1" presStyleCnt="3">
        <dgm:presLayoutVars>
          <dgm:bulletEnabled val="1"/>
        </dgm:presLayoutVars>
      </dgm:prSet>
      <dgm:spPr/>
    </dgm:pt>
    <dgm:pt modelId="{BA2F2843-4BCC-42F0-9E76-9E09A6C15B1B}" type="pres">
      <dgm:prSet presAssocID="{0495FF7D-6A53-4796-98E1-86ECE8E2D3A8}" presName="spaceV" presStyleCnt="0"/>
      <dgm:spPr/>
    </dgm:pt>
    <dgm:pt modelId="{3A0519A8-8E59-414D-BEAB-876E923702F0}" type="pres">
      <dgm:prSet presAssocID="{EA6D3555-5B6D-4AB4-8032-9A7EDCC48514}" presName="pair" presStyleCnt="0"/>
      <dgm:spPr/>
    </dgm:pt>
    <dgm:pt modelId="{33789148-B602-496D-8D38-0795CA287882}" type="pres">
      <dgm:prSet presAssocID="{EA6D3555-5B6D-4AB4-8032-9A7EDCC48514}" presName="spaceH" presStyleLbl="node1" presStyleIdx="0" presStyleCnt="0"/>
      <dgm:spPr/>
    </dgm:pt>
    <dgm:pt modelId="{7DD576AC-8231-4CE3-B1E8-A107C1D9EDAC}" type="pres">
      <dgm:prSet presAssocID="{EA6D3555-5B6D-4AB4-8032-9A7EDCC48514}" presName="desPictures" presStyleLbl="alignImgPlace1" presStyleIdx="2" presStyleCnt="3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5A79CDE-C800-4077-8AB9-5E1E804FCF8C}" type="pres">
      <dgm:prSet presAssocID="{EA6D3555-5B6D-4AB4-8032-9A7EDCC48514}" presName="desTextWrapper" presStyleCnt="0"/>
      <dgm:spPr/>
    </dgm:pt>
    <dgm:pt modelId="{92DDF9AF-0DEE-4C48-86C8-FF43479CC4A9}" type="pres">
      <dgm:prSet presAssocID="{EA6D3555-5B6D-4AB4-8032-9A7EDCC48514}" presName="desText" presStyleLbl="revTx" presStyleIdx="2" presStyleCnt="3">
        <dgm:presLayoutVars>
          <dgm:bulletEnabled val="1"/>
        </dgm:presLayoutVars>
      </dgm:prSet>
      <dgm:spPr/>
    </dgm:pt>
    <dgm:pt modelId="{CAB51A14-30F2-4C6C-9300-4334A0C8D132}" type="pres">
      <dgm:prSet presAssocID="{18471280-315C-48BF-BC75-43658C69D0EB}" presName="maxNode" presStyleCnt="0"/>
      <dgm:spPr/>
    </dgm:pt>
    <dgm:pt modelId="{0536E843-3D9F-42D2-B1EC-5336A361DA50}" type="pres">
      <dgm:prSet presAssocID="{18471280-315C-48BF-BC75-43658C69D0EB}" presName="Name33" presStyleCnt="0"/>
      <dgm:spPr/>
    </dgm:pt>
  </dgm:ptLst>
  <dgm:cxnLst>
    <dgm:cxn modelId="{D05A9E0E-3711-4265-9D05-A6BF2864B18E}" type="presOf" srcId="{EA6D3555-5B6D-4AB4-8032-9A7EDCC48514}" destId="{92DDF9AF-0DEE-4C48-86C8-FF43479CC4A9}" srcOrd="0" destOrd="0" presId="urn:microsoft.com/office/officeart/2008/layout/AccentedPicture"/>
    <dgm:cxn modelId="{4DD83E1E-C061-4D7B-B2AF-67CB4C708CE9}" type="presOf" srcId="{18471280-315C-48BF-BC75-43658C69D0EB}" destId="{C5AF6A4A-7246-4D8B-889D-C78D7B170CC5}" srcOrd="0" destOrd="0" presId="urn:microsoft.com/office/officeart/2008/layout/AccentedPicture"/>
    <dgm:cxn modelId="{5B924A35-2BB3-460F-B145-E201F08CBA25}" type="presOf" srcId="{38F12E56-5012-4FB1-B8C1-C9EF06EB8FB5}" destId="{478ADE10-2EC3-4068-8A91-B618B3EB0443}" srcOrd="0" destOrd="0" presId="urn:microsoft.com/office/officeart/2008/layout/AccentedPicture"/>
    <dgm:cxn modelId="{5B02C368-F299-4D40-8FCA-2B0E4F756D62}" type="presOf" srcId="{1A2F0593-C967-4494-9095-9AA2FA894A6D}" destId="{430501AF-DD92-46EB-9983-7B741D6B0F96}" srcOrd="0" destOrd="0" presId="urn:microsoft.com/office/officeart/2008/layout/AccentedPicture"/>
    <dgm:cxn modelId="{7F9C906B-827C-4BE5-9C21-E211CFFE2A0B}" type="presOf" srcId="{A94FA2E8-797E-4E92-80BC-FC36CEA728F0}" destId="{86C210A1-9F94-41D1-B7AC-FF2DB8507F27}" srcOrd="0" destOrd="0" presId="urn:microsoft.com/office/officeart/2008/layout/AccentedPicture"/>
    <dgm:cxn modelId="{D1604582-2134-4D59-97E2-A0C3C9F8D7F2}" srcId="{18471280-315C-48BF-BC75-43658C69D0EB}" destId="{EA6D3555-5B6D-4AB4-8032-9A7EDCC48514}" srcOrd="3" destOrd="0" parTransId="{D2F8387B-328F-443E-A2DA-CEBB6BE0F13C}" sibTransId="{0DBA57C9-E794-4DB5-9621-2AAA74E13A2F}"/>
    <dgm:cxn modelId="{BD2C578A-1D39-4C57-AFFE-C9DD85C81F4D}" srcId="{18471280-315C-48BF-BC75-43658C69D0EB}" destId="{A94FA2E8-797E-4E92-80BC-FC36CEA728F0}" srcOrd="2" destOrd="0" parTransId="{B25365E7-B042-40BD-876F-4C72FA3ACADD}" sibTransId="{0495FF7D-6A53-4796-98E1-86ECE8E2D3A8}"/>
    <dgm:cxn modelId="{57B91A8F-B384-4E82-AEF8-A447C7AB5B7C}" srcId="{18471280-315C-48BF-BC75-43658C69D0EB}" destId="{38F12E56-5012-4FB1-B8C1-C9EF06EB8FB5}" srcOrd="0" destOrd="0" parTransId="{EC531E00-D9C2-40CB-857D-DB7CB458548E}" sibTransId="{BC05BA62-DB78-4110-B436-B7BA375EC531}"/>
    <dgm:cxn modelId="{D47729AD-BB68-4E85-80F2-95F3695FAFFC}" type="presOf" srcId="{BC05BA62-DB78-4110-B436-B7BA375EC531}" destId="{C25E2935-C4EF-4427-9F67-D21C8F672D98}" srcOrd="0" destOrd="0" presId="urn:microsoft.com/office/officeart/2008/layout/AccentedPicture"/>
    <dgm:cxn modelId="{D6F3F9EC-F558-4D4F-B2DD-C2ED6D399EFD}" srcId="{18471280-315C-48BF-BC75-43658C69D0EB}" destId="{1A2F0593-C967-4494-9095-9AA2FA894A6D}" srcOrd="1" destOrd="0" parTransId="{58A43B7B-BDDA-4105-A320-CE70B8CBCCF6}" sibTransId="{E2D44010-4492-4907-8D12-E60E06CCD11B}"/>
    <dgm:cxn modelId="{F6D65B5D-D791-4325-9619-1C5EE6F34DE8}" type="presParOf" srcId="{C5AF6A4A-7246-4D8B-889D-C78D7B170CC5}" destId="{C25E2935-C4EF-4427-9F67-D21C8F672D98}" srcOrd="0" destOrd="0" presId="urn:microsoft.com/office/officeart/2008/layout/AccentedPicture"/>
    <dgm:cxn modelId="{A11EBD34-657C-40E4-BC7C-8AB4B896E2A2}" type="presParOf" srcId="{C5AF6A4A-7246-4D8B-889D-C78D7B170CC5}" destId="{478ADE10-2EC3-4068-8A91-B618B3EB0443}" srcOrd="1" destOrd="0" presId="urn:microsoft.com/office/officeart/2008/layout/AccentedPicture"/>
    <dgm:cxn modelId="{7AF15A23-3003-4EC5-927D-7CCBECA5FA63}" type="presParOf" srcId="{C5AF6A4A-7246-4D8B-889D-C78D7B170CC5}" destId="{C7A9D396-6041-4E80-932E-87248C0BCCC5}" srcOrd="2" destOrd="0" presId="urn:microsoft.com/office/officeart/2008/layout/AccentedPicture"/>
    <dgm:cxn modelId="{F8A14674-CE08-4706-8C38-9910A11CCE0E}" type="presParOf" srcId="{C7A9D396-6041-4E80-932E-87248C0BCCC5}" destId="{6DE04A10-D8C0-4440-9632-69F28DB5CFCD}" srcOrd="0" destOrd="0" presId="urn:microsoft.com/office/officeart/2008/layout/AccentedPicture"/>
    <dgm:cxn modelId="{E1CF8FD9-5EAC-4948-8B72-B3000BB19BB6}" type="presParOf" srcId="{6DE04A10-D8C0-4440-9632-69F28DB5CFCD}" destId="{9C8A5E30-4DAA-472C-8A4C-AAE7866C4C44}" srcOrd="0" destOrd="0" presId="urn:microsoft.com/office/officeart/2008/layout/AccentedPicture"/>
    <dgm:cxn modelId="{1B83D78B-27B5-45B4-BB95-9620C792E395}" type="presParOf" srcId="{6DE04A10-D8C0-4440-9632-69F28DB5CFCD}" destId="{39406BB1-8AA9-4ACC-9CF5-E786F5AFD909}" srcOrd="1" destOrd="0" presId="urn:microsoft.com/office/officeart/2008/layout/AccentedPicture"/>
    <dgm:cxn modelId="{B9ACE5F6-F8AD-4488-BA82-DFA7EF978F28}" type="presParOf" srcId="{6DE04A10-D8C0-4440-9632-69F28DB5CFCD}" destId="{CFD663A9-5DCE-44F1-A26F-5F672A9817AB}" srcOrd="2" destOrd="0" presId="urn:microsoft.com/office/officeart/2008/layout/AccentedPicture"/>
    <dgm:cxn modelId="{795E20E3-6A11-4EC9-82F0-E2EB2A159290}" type="presParOf" srcId="{CFD663A9-5DCE-44F1-A26F-5F672A9817AB}" destId="{430501AF-DD92-46EB-9983-7B741D6B0F96}" srcOrd="0" destOrd="0" presId="urn:microsoft.com/office/officeart/2008/layout/AccentedPicture"/>
    <dgm:cxn modelId="{BA689D92-0067-4693-AE39-3FFCA012F4C3}" type="presParOf" srcId="{C7A9D396-6041-4E80-932E-87248C0BCCC5}" destId="{7E9ADAD4-F488-45EC-B23F-2B81D90099D6}" srcOrd="1" destOrd="0" presId="urn:microsoft.com/office/officeart/2008/layout/AccentedPicture"/>
    <dgm:cxn modelId="{9BDE8FC1-CFB3-44F0-8171-DAFB59CC54E1}" type="presParOf" srcId="{C7A9D396-6041-4E80-932E-87248C0BCCC5}" destId="{7329B3B5-C59C-4997-95CE-74A79BD4C812}" srcOrd="2" destOrd="0" presId="urn:microsoft.com/office/officeart/2008/layout/AccentedPicture"/>
    <dgm:cxn modelId="{1C30DE87-11E7-43DF-9B21-ED493217F0A7}" type="presParOf" srcId="{7329B3B5-C59C-4997-95CE-74A79BD4C812}" destId="{091C87F0-E3E4-4C4E-9F08-9369A3FD64F2}" srcOrd="0" destOrd="0" presId="urn:microsoft.com/office/officeart/2008/layout/AccentedPicture"/>
    <dgm:cxn modelId="{4FE6DE5C-2DBC-4BC3-A461-E3AA260B2881}" type="presParOf" srcId="{7329B3B5-C59C-4997-95CE-74A79BD4C812}" destId="{80F1D6B3-2893-4070-837A-64483EAF9364}" srcOrd="1" destOrd="0" presId="urn:microsoft.com/office/officeart/2008/layout/AccentedPicture"/>
    <dgm:cxn modelId="{B5AA0502-11E1-4C00-BBA3-3C0B51A388DD}" type="presParOf" srcId="{7329B3B5-C59C-4997-95CE-74A79BD4C812}" destId="{F057B4AB-71F2-4CA5-8B0F-541AA9C358B5}" srcOrd="2" destOrd="0" presId="urn:microsoft.com/office/officeart/2008/layout/AccentedPicture"/>
    <dgm:cxn modelId="{9FF3A199-839C-4AB4-96BE-66D455B06F72}" type="presParOf" srcId="{F057B4AB-71F2-4CA5-8B0F-541AA9C358B5}" destId="{86C210A1-9F94-41D1-B7AC-FF2DB8507F27}" srcOrd="0" destOrd="0" presId="urn:microsoft.com/office/officeart/2008/layout/AccentedPicture"/>
    <dgm:cxn modelId="{06A73A08-D569-4CDA-8F1D-24C928866BA1}" type="presParOf" srcId="{C7A9D396-6041-4E80-932E-87248C0BCCC5}" destId="{BA2F2843-4BCC-42F0-9E76-9E09A6C15B1B}" srcOrd="3" destOrd="0" presId="urn:microsoft.com/office/officeart/2008/layout/AccentedPicture"/>
    <dgm:cxn modelId="{944AAC2B-2FB5-4437-B233-E5528C282BBD}" type="presParOf" srcId="{C7A9D396-6041-4E80-932E-87248C0BCCC5}" destId="{3A0519A8-8E59-414D-BEAB-876E923702F0}" srcOrd="4" destOrd="0" presId="urn:microsoft.com/office/officeart/2008/layout/AccentedPicture"/>
    <dgm:cxn modelId="{85A894D6-FEB9-4741-899A-855F3E07B2A9}" type="presParOf" srcId="{3A0519A8-8E59-414D-BEAB-876E923702F0}" destId="{33789148-B602-496D-8D38-0795CA287882}" srcOrd="0" destOrd="0" presId="urn:microsoft.com/office/officeart/2008/layout/AccentedPicture"/>
    <dgm:cxn modelId="{C697A815-61C0-4883-80F3-1F0F5A39AB26}" type="presParOf" srcId="{3A0519A8-8E59-414D-BEAB-876E923702F0}" destId="{7DD576AC-8231-4CE3-B1E8-A107C1D9EDAC}" srcOrd="1" destOrd="0" presId="urn:microsoft.com/office/officeart/2008/layout/AccentedPicture"/>
    <dgm:cxn modelId="{2E7FD972-7C5E-4A7A-B2C4-C184BE1347AB}" type="presParOf" srcId="{3A0519A8-8E59-414D-BEAB-876E923702F0}" destId="{E5A79CDE-C800-4077-8AB9-5E1E804FCF8C}" srcOrd="2" destOrd="0" presId="urn:microsoft.com/office/officeart/2008/layout/AccentedPicture"/>
    <dgm:cxn modelId="{C42DE528-3577-4FB6-9167-303D80F39B74}" type="presParOf" srcId="{E5A79CDE-C800-4077-8AB9-5E1E804FCF8C}" destId="{92DDF9AF-0DEE-4C48-86C8-FF43479CC4A9}" srcOrd="0" destOrd="0" presId="urn:microsoft.com/office/officeart/2008/layout/AccentedPicture"/>
    <dgm:cxn modelId="{ED676BDF-E550-4A4E-B791-D91E8D4600FB}" type="presParOf" srcId="{C5AF6A4A-7246-4D8B-889D-C78D7B170CC5}" destId="{CAB51A14-30F2-4C6C-9300-4334A0C8D132}" srcOrd="3" destOrd="0" presId="urn:microsoft.com/office/officeart/2008/layout/AccentedPicture"/>
    <dgm:cxn modelId="{982BB258-A229-4260-90C3-14E1AA9BB076}" type="presParOf" srcId="{CAB51A14-30F2-4C6C-9300-4334A0C8D132}" destId="{0536E843-3D9F-42D2-B1EC-5336A361DA50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F263A1-1B4E-44C5-8D00-023F898D2F43}" type="doc">
      <dgm:prSet loTypeId="urn:microsoft.com/office/officeart/2005/8/layout/vList4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ED0FB73-CD5C-4F48-B7B8-915DB475E9BF}">
      <dgm:prSet phldrT="[文本]"/>
      <dgm:spPr/>
      <dgm:t>
        <a:bodyPr/>
        <a:lstStyle/>
        <a:p>
          <a:r>
            <a:rPr lang="zh-CN" altLang="en-US" dirty="0"/>
            <a:t>数据格式</a:t>
          </a:r>
        </a:p>
      </dgm:t>
    </dgm:pt>
    <dgm:pt modelId="{DD92D598-4648-43C0-982A-73CFB01324B0}" type="parTrans" cxnId="{A67B3BA6-67F7-4AAB-9A21-925119BB4653}">
      <dgm:prSet/>
      <dgm:spPr/>
      <dgm:t>
        <a:bodyPr/>
        <a:lstStyle/>
        <a:p>
          <a:endParaRPr lang="zh-CN" altLang="en-US"/>
        </a:p>
      </dgm:t>
    </dgm:pt>
    <dgm:pt modelId="{E5B17EDD-F54D-45AA-8D8C-21A6B96E3AD5}" type="sibTrans" cxnId="{A67B3BA6-67F7-4AAB-9A21-925119BB4653}">
      <dgm:prSet/>
      <dgm:spPr/>
      <dgm:t>
        <a:bodyPr/>
        <a:lstStyle/>
        <a:p>
          <a:endParaRPr lang="zh-CN" altLang="en-US"/>
        </a:p>
      </dgm:t>
    </dgm:pt>
    <dgm:pt modelId="{B816BCEA-30DD-4E90-BC8F-B07754A47A5A}">
      <dgm:prSet phldrT="[文本]"/>
      <dgm:spPr/>
      <dgm:t>
        <a:bodyPr/>
        <a:lstStyle/>
        <a:p>
          <a:r>
            <a:rPr lang="zh-CN" altLang="en-US" dirty="0"/>
            <a:t>数据索引（</a:t>
          </a:r>
          <a:r>
            <a:rPr lang="en-US" altLang="zh-CN" dirty="0"/>
            <a:t>Index</a:t>
          </a:r>
          <a:r>
            <a:rPr lang="zh-CN" altLang="en-US" dirty="0"/>
            <a:t>）</a:t>
          </a:r>
        </a:p>
      </dgm:t>
    </dgm:pt>
    <dgm:pt modelId="{4B2D285E-03A2-424B-9DEB-BAE28274F180}" type="parTrans" cxnId="{916FE840-737A-4418-A938-EDFE5C368A4D}">
      <dgm:prSet/>
      <dgm:spPr/>
      <dgm:t>
        <a:bodyPr/>
        <a:lstStyle/>
        <a:p>
          <a:endParaRPr lang="zh-CN" altLang="en-US"/>
        </a:p>
      </dgm:t>
    </dgm:pt>
    <dgm:pt modelId="{6F6413FD-7215-481A-A198-81E82FE74913}" type="sibTrans" cxnId="{916FE840-737A-4418-A938-EDFE5C368A4D}">
      <dgm:prSet/>
      <dgm:spPr/>
      <dgm:t>
        <a:bodyPr/>
        <a:lstStyle/>
        <a:p>
          <a:endParaRPr lang="zh-CN" altLang="en-US"/>
        </a:p>
      </dgm:t>
    </dgm:pt>
    <dgm:pt modelId="{1F86021F-4081-46A4-9A77-A63C1FFA585F}">
      <dgm:prSet phldrT="[文本]"/>
      <dgm:spPr/>
      <dgm:t>
        <a:bodyPr/>
        <a:lstStyle/>
        <a:p>
          <a:r>
            <a:rPr lang="zh-CN" altLang="en-US" dirty="0"/>
            <a:t>异构数据类型（结构化，半结构，非结构）</a:t>
          </a:r>
        </a:p>
      </dgm:t>
    </dgm:pt>
    <dgm:pt modelId="{0E120408-3FB8-4839-8C7E-B5C2831E1ED6}" type="parTrans" cxnId="{D1618E14-2EDB-4638-B560-873AA55B9228}">
      <dgm:prSet/>
      <dgm:spPr/>
      <dgm:t>
        <a:bodyPr/>
        <a:lstStyle/>
        <a:p>
          <a:endParaRPr lang="zh-CN" altLang="en-US"/>
        </a:p>
      </dgm:t>
    </dgm:pt>
    <dgm:pt modelId="{B3C7D4B3-1430-4BA8-B016-7D486D061CBD}" type="sibTrans" cxnId="{D1618E14-2EDB-4638-B560-873AA55B9228}">
      <dgm:prSet/>
      <dgm:spPr/>
      <dgm:t>
        <a:bodyPr/>
        <a:lstStyle/>
        <a:p>
          <a:endParaRPr lang="zh-CN" altLang="en-US"/>
        </a:p>
      </dgm:t>
    </dgm:pt>
    <dgm:pt modelId="{669006F7-1AD5-4E62-AB8F-2DE403D2D968}">
      <dgm:prSet phldrT="[文本]"/>
      <dgm:spPr/>
      <dgm:t>
        <a:bodyPr/>
        <a:lstStyle/>
        <a:p>
          <a:r>
            <a:rPr lang="zh-CN" altLang="en-US" dirty="0"/>
            <a:t>丰富的数据分片方式</a:t>
          </a:r>
        </a:p>
      </dgm:t>
    </dgm:pt>
    <dgm:pt modelId="{BFD4B64F-6891-48B6-AE9E-94CC7C50DE52}" type="parTrans" cxnId="{913CE074-10FD-42AD-AAD4-32BFBE8207A8}">
      <dgm:prSet/>
      <dgm:spPr/>
      <dgm:t>
        <a:bodyPr/>
        <a:lstStyle/>
        <a:p>
          <a:endParaRPr lang="zh-CN" altLang="en-US"/>
        </a:p>
      </dgm:t>
    </dgm:pt>
    <dgm:pt modelId="{25487975-C096-458E-9A93-9F63141E06F9}" type="sibTrans" cxnId="{913CE074-10FD-42AD-AAD4-32BFBE8207A8}">
      <dgm:prSet/>
      <dgm:spPr/>
      <dgm:t>
        <a:bodyPr/>
        <a:lstStyle/>
        <a:p>
          <a:endParaRPr lang="zh-CN" altLang="en-US"/>
        </a:p>
      </dgm:t>
    </dgm:pt>
    <dgm:pt modelId="{E3B22D00-FCE2-4832-937A-F33EFFC62DEC}">
      <dgm:prSet phldrT="[文本]"/>
      <dgm:spPr/>
      <dgm:t>
        <a:bodyPr/>
        <a:lstStyle/>
        <a:p>
          <a:r>
            <a:rPr lang="en-US" altLang="zh-CN" dirty="0"/>
            <a:t>Range/Hash/Direct Hash/…</a:t>
          </a:r>
          <a:endParaRPr lang="zh-CN" altLang="en-US" dirty="0"/>
        </a:p>
      </dgm:t>
    </dgm:pt>
    <dgm:pt modelId="{11D96B7F-A1F4-4C3F-BB46-A43BC8673DC0}" type="parTrans" cxnId="{55CCE637-C63C-4E8B-8A85-3F0F11298B9F}">
      <dgm:prSet/>
      <dgm:spPr/>
      <dgm:t>
        <a:bodyPr/>
        <a:lstStyle/>
        <a:p>
          <a:endParaRPr lang="zh-CN" altLang="en-US"/>
        </a:p>
      </dgm:t>
    </dgm:pt>
    <dgm:pt modelId="{CE4CEE59-5A42-4F5F-B278-48E47C016B5C}" type="sibTrans" cxnId="{55CCE637-C63C-4E8B-8A85-3F0F11298B9F}">
      <dgm:prSet/>
      <dgm:spPr/>
      <dgm:t>
        <a:bodyPr/>
        <a:lstStyle/>
        <a:p>
          <a:endParaRPr lang="zh-CN" altLang="en-US"/>
        </a:p>
      </dgm:t>
    </dgm:pt>
    <dgm:pt modelId="{CF391DAF-2367-47F3-99EB-59C19F67C645}">
      <dgm:prSet phldrT="[文本]"/>
      <dgm:spPr/>
      <dgm:t>
        <a:bodyPr/>
        <a:lstStyle/>
        <a:p>
          <a:r>
            <a:rPr lang="en-US" altLang="zh-CN" dirty="0"/>
            <a:t>Hierarchy Partition</a:t>
          </a:r>
          <a:endParaRPr lang="zh-CN" altLang="en-US" dirty="0"/>
        </a:p>
      </dgm:t>
    </dgm:pt>
    <dgm:pt modelId="{0DDB93D7-8FB3-40A0-B71C-FDE04B72046D}" type="parTrans" cxnId="{6F9CF593-A380-4DDE-876C-7E57F4A3F1C8}">
      <dgm:prSet/>
      <dgm:spPr/>
      <dgm:t>
        <a:bodyPr/>
        <a:lstStyle/>
        <a:p>
          <a:endParaRPr lang="zh-CN" altLang="en-US"/>
        </a:p>
      </dgm:t>
    </dgm:pt>
    <dgm:pt modelId="{241AAF72-1C42-4134-B5AE-C39F74D2CBD5}" type="sibTrans" cxnId="{6F9CF593-A380-4DDE-876C-7E57F4A3F1C8}">
      <dgm:prSet/>
      <dgm:spPr/>
      <dgm:t>
        <a:bodyPr/>
        <a:lstStyle/>
        <a:p>
          <a:endParaRPr lang="zh-CN" altLang="en-US"/>
        </a:p>
      </dgm:t>
    </dgm:pt>
    <dgm:pt modelId="{8EF246CD-E982-4F67-B432-1516900D0456}">
      <dgm:prSet phldrT="[文本]"/>
      <dgm:spPr/>
      <dgm:t>
        <a:bodyPr/>
        <a:lstStyle/>
        <a:p>
          <a:r>
            <a:rPr lang="zh-CN" altLang="en-US" dirty="0"/>
            <a:t>完善的数据统计信息和运行时的数据</a:t>
          </a:r>
        </a:p>
      </dgm:t>
    </dgm:pt>
    <dgm:pt modelId="{8E54D7E1-1380-40ED-ACE5-BB77204BDC0D}" type="parTrans" cxnId="{82431EA6-5AC3-4EF2-BF91-8F8D41463952}">
      <dgm:prSet/>
      <dgm:spPr/>
      <dgm:t>
        <a:bodyPr/>
        <a:lstStyle/>
        <a:p>
          <a:endParaRPr lang="zh-CN" altLang="en-US"/>
        </a:p>
      </dgm:t>
    </dgm:pt>
    <dgm:pt modelId="{04AE0251-9157-4FDC-A6E8-830E3E1B48E0}" type="sibTrans" cxnId="{82431EA6-5AC3-4EF2-BF91-8F8D41463952}">
      <dgm:prSet/>
      <dgm:spPr/>
      <dgm:t>
        <a:bodyPr/>
        <a:lstStyle/>
        <a:p>
          <a:endParaRPr lang="zh-CN" altLang="en-US"/>
        </a:p>
      </dgm:t>
    </dgm:pt>
    <dgm:pt modelId="{4EB99F0E-79CA-48F2-B28E-30DECBF4B09B}">
      <dgm:prSet phldrT="[文本]"/>
      <dgm:spPr/>
      <dgm:t>
        <a:bodyPr/>
        <a:lstStyle/>
        <a:p>
          <a:r>
            <a:rPr lang="en-US" altLang="zh-CN" dirty="0"/>
            <a:t>Histogram</a:t>
          </a:r>
          <a:endParaRPr lang="zh-CN" altLang="en-US" dirty="0"/>
        </a:p>
      </dgm:t>
    </dgm:pt>
    <dgm:pt modelId="{C23A0F81-B8F6-4CBA-A4DE-4BC6BF5C425C}" type="parTrans" cxnId="{20AE3214-2B54-45F6-8721-9B35E207922C}">
      <dgm:prSet/>
      <dgm:spPr/>
      <dgm:t>
        <a:bodyPr/>
        <a:lstStyle/>
        <a:p>
          <a:endParaRPr lang="zh-CN" altLang="en-US"/>
        </a:p>
      </dgm:t>
    </dgm:pt>
    <dgm:pt modelId="{377516A3-1AE2-44D3-A629-7B4CA958B071}" type="sibTrans" cxnId="{20AE3214-2B54-45F6-8721-9B35E207922C}">
      <dgm:prSet/>
      <dgm:spPr/>
      <dgm:t>
        <a:bodyPr/>
        <a:lstStyle/>
        <a:p>
          <a:endParaRPr lang="zh-CN" altLang="en-US"/>
        </a:p>
      </dgm:t>
    </dgm:pt>
    <dgm:pt modelId="{4D023038-334F-4DDF-B13F-688F5355CFED}">
      <dgm:prSet phldrT="[文本]"/>
      <dgm:spPr/>
      <dgm:t>
        <a:bodyPr/>
        <a:lstStyle/>
        <a:p>
          <a:r>
            <a:rPr lang="en-US" altLang="zh-CN" dirty="0"/>
            <a:t>Distinct value</a:t>
          </a:r>
          <a:endParaRPr lang="zh-CN" altLang="en-US" dirty="0"/>
        </a:p>
      </dgm:t>
    </dgm:pt>
    <dgm:pt modelId="{EE5F2683-D97E-43C9-A3AB-138A8FB311C3}" type="parTrans" cxnId="{64F8EBAB-EBBD-4187-89EC-4F4D0CB286B6}">
      <dgm:prSet/>
      <dgm:spPr/>
      <dgm:t>
        <a:bodyPr/>
        <a:lstStyle/>
        <a:p>
          <a:endParaRPr lang="zh-CN" altLang="en-US"/>
        </a:p>
      </dgm:t>
    </dgm:pt>
    <dgm:pt modelId="{294B6786-E113-4512-A306-29A6F7F38D4E}" type="sibTrans" cxnId="{64F8EBAB-EBBD-4187-89EC-4F4D0CB286B6}">
      <dgm:prSet/>
      <dgm:spPr/>
      <dgm:t>
        <a:bodyPr/>
        <a:lstStyle/>
        <a:p>
          <a:endParaRPr lang="zh-CN" altLang="en-US"/>
        </a:p>
      </dgm:t>
    </dgm:pt>
    <dgm:pt modelId="{8BBE3DF1-2715-4129-877A-4D29D1F66C9D}">
      <dgm:prSet phldrT="[文本]"/>
      <dgm:spPr/>
      <dgm:t>
        <a:bodyPr/>
        <a:lstStyle/>
        <a:p>
          <a:r>
            <a:rPr lang="en-US" altLang="zh-CN" dirty="0"/>
            <a:t>Power-law</a:t>
          </a:r>
          <a:r>
            <a:rPr lang="zh-CN" altLang="en-US" dirty="0"/>
            <a:t>属性的数据， 百万稀疏列的表格</a:t>
          </a:r>
          <a:r>
            <a:rPr lang="en-US" altLang="zh-CN" dirty="0"/>
            <a:t>, …</a:t>
          </a:r>
          <a:endParaRPr lang="zh-CN" altLang="en-US" dirty="0"/>
        </a:p>
      </dgm:t>
    </dgm:pt>
    <dgm:pt modelId="{3D18A2F2-AE56-477B-A03B-8175D798531F}" type="parTrans" cxnId="{ADEC00D9-645F-4EEC-8CFC-8F23372459E9}">
      <dgm:prSet/>
      <dgm:spPr/>
      <dgm:t>
        <a:bodyPr/>
        <a:lstStyle/>
        <a:p>
          <a:endParaRPr lang="zh-CN" altLang="en-US"/>
        </a:p>
      </dgm:t>
    </dgm:pt>
    <dgm:pt modelId="{EF2B1564-0689-4FD4-8334-A3650CF48886}" type="sibTrans" cxnId="{ADEC00D9-645F-4EEC-8CFC-8F23372459E9}">
      <dgm:prSet/>
      <dgm:spPr/>
      <dgm:t>
        <a:bodyPr/>
        <a:lstStyle/>
        <a:p>
          <a:endParaRPr lang="zh-CN" altLang="en-US"/>
        </a:p>
      </dgm:t>
    </dgm:pt>
    <dgm:pt modelId="{DF8E237D-2546-45B5-AD90-CA1DC02E422C}">
      <dgm:prSet phldrT="[文本]"/>
      <dgm:spPr/>
      <dgm:t>
        <a:bodyPr/>
        <a:lstStyle/>
        <a:p>
          <a:r>
            <a:rPr lang="en-US" altLang="zh-CN" dirty="0"/>
            <a:t>Data Volume</a:t>
          </a:r>
          <a:endParaRPr lang="zh-CN" altLang="en-US" dirty="0"/>
        </a:p>
      </dgm:t>
    </dgm:pt>
    <dgm:pt modelId="{B1E19201-E275-4584-A3B0-C251F569C8B2}" type="parTrans" cxnId="{2D37F04E-BD5D-4D52-B421-20EDE28C1857}">
      <dgm:prSet/>
      <dgm:spPr/>
      <dgm:t>
        <a:bodyPr/>
        <a:lstStyle/>
        <a:p>
          <a:endParaRPr lang="zh-CN" altLang="en-US"/>
        </a:p>
      </dgm:t>
    </dgm:pt>
    <dgm:pt modelId="{618CF956-A935-42D0-8FDC-7B76FDA2E30C}" type="sibTrans" cxnId="{2D37F04E-BD5D-4D52-B421-20EDE28C1857}">
      <dgm:prSet/>
      <dgm:spPr/>
      <dgm:t>
        <a:bodyPr/>
        <a:lstStyle/>
        <a:p>
          <a:endParaRPr lang="zh-CN" altLang="en-US"/>
        </a:p>
      </dgm:t>
    </dgm:pt>
    <dgm:pt modelId="{4663DFFF-CB06-4417-8D57-173C7E9A633C}">
      <dgm:prSet phldrT="[文本]"/>
      <dgm:spPr/>
      <dgm:t>
        <a:bodyPr/>
        <a:lstStyle/>
        <a:p>
          <a:r>
            <a:rPr lang="en-US" altLang="zh-CN" dirty="0"/>
            <a:t>Column storage/Column grouping</a:t>
          </a:r>
          <a:endParaRPr lang="zh-CN" altLang="en-US" dirty="0"/>
        </a:p>
      </dgm:t>
    </dgm:pt>
    <dgm:pt modelId="{093055DA-7FE5-4228-A4DA-FD7D74116617}" type="parTrans" cxnId="{36080B70-9FD7-46F7-9E69-B20B603616EB}">
      <dgm:prSet/>
      <dgm:spPr/>
      <dgm:t>
        <a:bodyPr/>
        <a:lstStyle/>
        <a:p>
          <a:endParaRPr lang="zh-CN" altLang="en-US"/>
        </a:p>
      </dgm:t>
    </dgm:pt>
    <dgm:pt modelId="{F483B2A8-3E06-4155-B2D2-21EF50133DC0}" type="sibTrans" cxnId="{36080B70-9FD7-46F7-9E69-B20B603616EB}">
      <dgm:prSet/>
      <dgm:spPr/>
      <dgm:t>
        <a:bodyPr/>
        <a:lstStyle/>
        <a:p>
          <a:endParaRPr lang="zh-CN" altLang="en-US"/>
        </a:p>
      </dgm:t>
    </dgm:pt>
    <dgm:pt modelId="{F61F5D4E-1213-4A38-9866-DD283EFE2220}" type="pres">
      <dgm:prSet presAssocID="{FBF263A1-1B4E-44C5-8D00-023F898D2F43}" presName="linear" presStyleCnt="0">
        <dgm:presLayoutVars>
          <dgm:dir/>
          <dgm:resizeHandles val="exact"/>
        </dgm:presLayoutVars>
      </dgm:prSet>
      <dgm:spPr/>
    </dgm:pt>
    <dgm:pt modelId="{2B3DFA3F-D5B6-4DBA-97DD-61578D0A49DC}" type="pres">
      <dgm:prSet presAssocID="{0ED0FB73-CD5C-4F48-B7B8-915DB475E9BF}" presName="comp" presStyleCnt="0"/>
      <dgm:spPr/>
    </dgm:pt>
    <dgm:pt modelId="{4BBFB982-7425-4EEF-AC1D-E9263ADE21A7}" type="pres">
      <dgm:prSet presAssocID="{0ED0FB73-CD5C-4F48-B7B8-915DB475E9BF}" presName="box" presStyleLbl="node1" presStyleIdx="0" presStyleCnt="3"/>
      <dgm:spPr/>
    </dgm:pt>
    <dgm:pt modelId="{24108A19-1066-42F2-A827-80FFA7B7AE43}" type="pres">
      <dgm:prSet presAssocID="{0ED0FB73-CD5C-4F48-B7B8-915DB475E9BF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F1B5537E-A287-4FBC-9454-88076969AFB6}" type="pres">
      <dgm:prSet presAssocID="{0ED0FB73-CD5C-4F48-B7B8-915DB475E9BF}" presName="text" presStyleLbl="node1" presStyleIdx="0" presStyleCnt="3">
        <dgm:presLayoutVars>
          <dgm:bulletEnabled val="1"/>
        </dgm:presLayoutVars>
      </dgm:prSet>
      <dgm:spPr/>
    </dgm:pt>
    <dgm:pt modelId="{9B8EA078-8112-4B9A-84AB-C73AF0AA3F0A}" type="pres">
      <dgm:prSet presAssocID="{E5B17EDD-F54D-45AA-8D8C-21A6B96E3AD5}" presName="spacer" presStyleCnt="0"/>
      <dgm:spPr/>
    </dgm:pt>
    <dgm:pt modelId="{382CD6B4-D874-4643-AAE2-98F78564055A}" type="pres">
      <dgm:prSet presAssocID="{669006F7-1AD5-4E62-AB8F-2DE403D2D968}" presName="comp" presStyleCnt="0"/>
      <dgm:spPr/>
    </dgm:pt>
    <dgm:pt modelId="{77491CF2-54FB-4CA4-9F1B-7756CD6AE887}" type="pres">
      <dgm:prSet presAssocID="{669006F7-1AD5-4E62-AB8F-2DE403D2D968}" presName="box" presStyleLbl="node1" presStyleIdx="1" presStyleCnt="3"/>
      <dgm:spPr/>
    </dgm:pt>
    <dgm:pt modelId="{8F7FB1B4-18D0-4A6B-9D2A-D72696E916C8}" type="pres">
      <dgm:prSet presAssocID="{669006F7-1AD5-4E62-AB8F-2DE403D2D968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AF780EB8-3FBC-4A2B-B2D2-8DBC8C686A56}" type="pres">
      <dgm:prSet presAssocID="{669006F7-1AD5-4E62-AB8F-2DE403D2D968}" presName="text" presStyleLbl="node1" presStyleIdx="1" presStyleCnt="3">
        <dgm:presLayoutVars>
          <dgm:bulletEnabled val="1"/>
        </dgm:presLayoutVars>
      </dgm:prSet>
      <dgm:spPr/>
    </dgm:pt>
    <dgm:pt modelId="{A5370E4E-AD8E-41C2-934D-197B3B1FFD66}" type="pres">
      <dgm:prSet presAssocID="{25487975-C096-458E-9A93-9F63141E06F9}" presName="spacer" presStyleCnt="0"/>
      <dgm:spPr/>
    </dgm:pt>
    <dgm:pt modelId="{76E2CBDD-99EA-495B-848D-F11C401958A4}" type="pres">
      <dgm:prSet presAssocID="{8EF246CD-E982-4F67-B432-1516900D0456}" presName="comp" presStyleCnt="0"/>
      <dgm:spPr/>
    </dgm:pt>
    <dgm:pt modelId="{C48F6B28-635F-4264-B55E-68202EEC5A34}" type="pres">
      <dgm:prSet presAssocID="{8EF246CD-E982-4F67-B432-1516900D0456}" presName="box" presStyleLbl="node1" presStyleIdx="2" presStyleCnt="3"/>
      <dgm:spPr/>
    </dgm:pt>
    <dgm:pt modelId="{B31ABFCE-05FB-4A5A-B092-28CC01003C4A}" type="pres">
      <dgm:prSet presAssocID="{8EF246CD-E982-4F67-B432-1516900D0456}" presName="img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24000" b="-24000"/>
          </a:stretch>
        </a:blipFill>
      </dgm:spPr>
    </dgm:pt>
    <dgm:pt modelId="{D1C50696-164F-4AA3-AEF0-6F4DB7DCC6A7}" type="pres">
      <dgm:prSet presAssocID="{8EF246CD-E982-4F67-B432-1516900D0456}" presName="text" presStyleLbl="node1" presStyleIdx="2" presStyleCnt="3">
        <dgm:presLayoutVars>
          <dgm:bulletEnabled val="1"/>
        </dgm:presLayoutVars>
      </dgm:prSet>
      <dgm:spPr/>
    </dgm:pt>
  </dgm:ptLst>
  <dgm:cxnLst>
    <dgm:cxn modelId="{FD22F005-B9A1-4DB9-B441-595E5F5F2B6A}" type="presOf" srcId="{4D023038-334F-4DDF-B13F-688F5355CFED}" destId="{D1C50696-164F-4AA3-AEF0-6F4DB7DCC6A7}" srcOrd="1" destOrd="2" presId="urn:microsoft.com/office/officeart/2005/8/layout/vList4"/>
    <dgm:cxn modelId="{C42D6F0F-159B-4F1D-9DEA-26282DB2377A}" type="presOf" srcId="{8BBE3DF1-2715-4129-877A-4D29D1F66C9D}" destId="{4BBFB982-7425-4EEF-AC1D-E9263ADE21A7}" srcOrd="0" destOrd="3" presId="urn:microsoft.com/office/officeart/2005/8/layout/vList4"/>
    <dgm:cxn modelId="{F3051A10-D2BE-4D2B-BCAC-BF0A563F1741}" type="presOf" srcId="{E3B22D00-FCE2-4832-937A-F33EFFC62DEC}" destId="{77491CF2-54FB-4CA4-9F1B-7756CD6AE887}" srcOrd="0" destOrd="1" presId="urn:microsoft.com/office/officeart/2005/8/layout/vList4"/>
    <dgm:cxn modelId="{20AE3214-2B54-45F6-8721-9B35E207922C}" srcId="{8EF246CD-E982-4F67-B432-1516900D0456}" destId="{4EB99F0E-79CA-48F2-B28E-30DECBF4B09B}" srcOrd="0" destOrd="0" parTransId="{C23A0F81-B8F6-4CBA-A4DE-4BC6BF5C425C}" sibTransId="{377516A3-1AE2-44D3-A629-7B4CA958B071}"/>
    <dgm:cxn modelId="{D1618E14-2EDB-4638-B560-873AA55B9228}" srcId="{0ED0FB73-CD5C-4F48-B7B8-915DB475E9BF}" destId="{1F86021F-4081-46A4-9A77-A63C1FFA585F}" srcOrd="1" destOrd="0" parTransId="{0E120408-3FB8-4839-8C7E-B5C2831E1ED6}" sibTransId="{B3C7D4B3-1430-4BA8-B016-7D486D061CBD}"/>
    <dgm:cxn modelId="{8450AF18-390A-4313-BB42-7C241A6AAFA2}" type="presOf" srcId="{4EB99F0E-79CA-48F2-B28E-30DECBF4B09B}" destId="{C48F6B28-635F-4264-B55E-68202EEC5A34}" srcOrd="0" destOrd="1" presId="urn:microsoft.com/office/officeart/2005/8/layout/vList4"/>
    <dgm:cxn modelId="{DD0F8C1F-7168-4410-A86A-14FF40930BD8}" type="presOf" srcId="{4EB99F0E-79CA-48F2-B28E-30DECBF4B09B}" destId="{D1C50696-164F-4AA3-AEF0-6F4DB7DCC6A7}" srcOrd="1" destOrd="1" presId="urn:microsoft.com/office/officeart/2005/8/layout/vList4"/>
    <dgm:cxn modelId="{47DD5336-C68D-4270-9AC4-F651CC1A4670}" type="presOf" srcId="{4D023038-334F-4DDF-B13F-688F5355CFED}" destId="{C48F6B28-635F-4264-B55E-68202EEC5A34}" srcOrd="0" destOrd="2" presId="urn:microsoft.com/office/officeart/2005/8/layout/vList4"/>
    <dgm:cxn modelId="{55CCE637-C63C-4E8B-8A85-3F0F11298B9F}" srcId="{669006F7-1AD5-4E62-AB8F-2DE403D2D968}" destId="{E3B22D00-FCE2-4832-937A-F33EFFC62DEC}" srcOrd="0" destOrd="0" parTransId="{11D96B7F-A1F4-4C3F-BB46-A43BC8673DC0}" sibTransId="{CE4CEE59-5A42-4F5F-B278-48E47C016B5C}"/>
    <dgm:cxn modelId="{916FE840-737A-4418-A938-EDFE5C368A4D}" srcId="{0ED0FB73-CD5C-4F48-B7B8-915DB475E9BF}" destId="{B816BCEA-30DD-4E90-BC8F-B07754A47A5A}" srcOrd="0" destOrd="0" parTransId="{4B2D285E-03A2-424B-9DEB-BAE28274F180}" sibTransId="{6F6413FD-7215-481A-A198-81E82FE74913}"/>
    <dgm:cxn modelId="{EAA48A5D-52BB-4BE9-BF35-D7F719883064}" type="presOf" srcId="{1F86021F-4081-46A4-9A77-A63C1FFA585F}" destId="{4BBFB982-7425-4EEF-AC1D-E9263ADE21A7}" srcOrd="0" destOrd="2" presId="urn:microsoft.com/office/officeart/2005/8/layout/vList4"/>
    <dgm:cxn modelId="{4935955D-A963-4363-B5BD-2487DCE58D7B}" type="presOf" srcId="{8BBE3DF1-2715-4129-877A-4D29D1F66C9D}" destId="{F1B5537E-A287-4FBC-9454-88076969AFB6}" srcOrd="1" destOrd="3" presId="urn:microsoft.com/office/officeart/2005/8/layout/vList4"/>
    <dgm:cxn modelId="{C5BB7864-FDC1-4BD4-8CBC-98EA6916547F}" type="presOf" srcId="{4663DFFF-CB06-4417-8D57-173C7E9A633C}" destId="{77491CF2-54FB-4CA4-9F1B-7756CD6AE887}" srcOrd="0" destOrd="2" presId="urn:microsoft.com/office/officeart/2005/8/layout/vList4"/>
    <dgm:cxn modelId="{BA0C4C4D-FD95-48E1-B83E-4339B125ED27}" type="presOf" srcId="{4663DFFF-CB06-4417-8D57-173C7E9A633C}" destId="{AF780EB8-3FBC-4A2B-B2D2-8DBC8C686A56}" srcOrd="1" destOrd="2" presId="urn:microsoft.com/office/officeart/2005/8/layout/vList4"/>
    <dgm:cxn modelId="{2D37F04E-BD5D-4D52-B421-20EDE28C1857}" srcId="{8EF246CD-E982-4F67-B432-1516900D0456}" destId="{DF8E237D-2546-45B5-AD90-CA1DC02E422C}" srcOrd="2" destOrd="0" parTransId="{B1E19201-E275-4584-A3B0-C251F569C8B2}" sibTransId="{618CF956-A935-42D0-8FDC-7B76FDA2E30C}"/>
    <dgm:cxn modelId="{36080B70-9FD7-46F7-9E69-B20B603616EB}" srcId="{669006F7-1AD5-4E62-AB8F-2DE403D2D968}" destId="{4663DFFF-CB06-4417-8D57-173C7E9A633C}" srcOrd="1" destOrd="0" parTransId="{093055DA-7FE5-4228-A4DA-FD7D74116617}" sibTransId="{F483B2A8-3E06-4155-B2D2-21EF50133DC0}"/>
    <dgm:cxn modelId="{EA904451-B943-4114-8FA2-19DDD05D25B2}" type="presOf" srcId="{B816BCEA-30DD-4E90-BC8F-B07754A47A5A}" destId="{F1B5537E-A287-4FBC-9454-88076969AFB6}" srcOrd="1" destOrd="1" presId="urn:microsoft.com/office/officeart/2005/8/layout/vList4"/>
    <dgm:cxn modelId="{913CE074-10FD-42AD-AAD4-32BFBE8207A8}" srcId="{FBF263A1-1B4E-44C5-8D00-023F898D2F43}" destId="{669006F7-1AD5-4E62-AB8F-2DE403D2D968}" srcOrd="1" destOrd="0" parTransId="{BFD4B64F-6891-48B6-AE9E-94CC7C50DE52}" sibTransId="{25487975-C096-458E-9A93-9F63141E06F9}"/>
    <dgm:cxn modelId="{D262B275-59A0-462F-8AC9-C46DD8ADEC89}" type="presOf" srcId="{B816BCEA-30DD-4E90-BC8F-B07754A47A5A}" destId="{4BBFB982-7425-4EEF-AC1D-E9263ADE21A7}" srcOrd="0" destOrd="1" presId="urn:microsoft.com/office/officeart/2005/8/layout/vList4"/>
    <dgm:cxn modelId="{5AC4DF75-A4CD-40D1-B803-17068E2E9E8A}" type="presOf" srcId="{0ED0FB73-CD5C-4F48-B7B8-915DB475E9BF}" destId="{4BBFB982-7425-4EEF-AC1D-E9263ADE21A7}" srcOrd="0" destOrd="0" presId="urn:microsoft.com/office/officeart/2005/8/layout/vList4"/>
    <dgm:cxn modelId="{95C78959-E450-44C4-9619-E604DCE75A63}" type="presOf" srcId="{669006F7-1AD5-4E62-AB8F-2DE403D2D968}" destId="{77491CF2-54FB-4CA4-9F1B-7756CD6AE887}" srcOrd="0" destOrd="0" presId="urn:microsoft.com/office/officeart/2005/8/layout/vList4"/>
    <dgm:cxn modelId="{C2182C84-5C71-4F48-BED5-D9B391684153}" type="presOf" srcId="{1F86021F-4081-46A4-9A77-A63C1FFA585F}" destId="{F1B5537E-A287-4FBC-9454-88076969AFB6}" srcOrd="1" destOrd="2" presId="urn:microsoft.com/office/officeart/2005/8/layout/vList4"/>
    <dgm:cxn modelId="{463B0B8E-D45A-486B-BF4B-955FB9216EEB}" type="presOf" srcId="{CF391DAF-2367-47F3-99EB-59C19F67C645}" destId="{AF780EB8-3FBC-4A2B-B2D2-8DBC8C686A56}" srcOrd="1" destOrd="3" presId="urn:microsoft.com/office/officeart/2005/8/layout/vList4"/>
    <dgm:cxn modelId="{6F9CF593-A380-4DDE-876C-7E57F4A3F1C8}" srcId="{669006F7-1AD5-4E62-AB8F-2DE403D2D968}" destId="{CF391DAF-2367-47F3-99EB-59C19F67C645}" srcOrd="2" destOrd="0" parTransId="{0DDB93D7-8FB3-40A0-B71C-FDE04B72046D}" sibTransId="{241AAF72-1C42-4134-B5AE-C39F74D2CBD5}"/>
    <dgm:cxn modelId="{82431EA6-5AC3-4EF2-BF91-8F8D41463952}" srcId="{FBF263A1-1B4E-44C5-8D00-023F898D2F43}" destId="{8EF246CD-E982-4F67-B432-1516900D0456}" srcOrd="2" destOrd="0" parTransId="{8E54D7E1-1380-40ED-ACE5-BB77204BDC0D}" sibTransId="{04AE0251-9157-4FDC-A6E8-830E3E1B48E0}"/>
    <dgm:cxn modelId="{A67B3BA6-67F7-4AAB-9A21-925119BB4653}" srcId="{FBF263A1-1B4E-44C5-8D00-023F898D2F43}" destId="{0ED0FB73-CD5C-4F48-B7B8-915DB475E9BF}" srcOrd="0" destOrd="0" parTransId="{DD92D598-4648-43C0-982A-73CFB01324B0}" sibTransId="{E5B17EDD-F54D-45AA-8D8C-21A6B96E3AD5}"/>
    <dgm:cxn modelId="{64F8EBAB-EBBD-4187-89EC-4F4D0CB286B6}" srcId="{8EF246CD-E982-4F67-B432-1516900D0456}" destId="{4D023038-334F-4DDF-B13F-688F5355CFED}" srcOrd="1" destOrd="0" parTransId="{EE5F2683-D97E-43C9-A3AB-138A8FB311C3}" sibTransId="{294B6786-E113-4512-A306-29A6F7F38D4E}"/>
    <dgm:cxn modelId="{A5F5F5AF-DC89-40C8-8CCE-09090F24D607}" type="presOf" srcId="{0ED0FB73-CD5C-4F48-B7B8-915DB475E9BF}" destId="{F1B5537E-A287-4FBC-9454-88076969AFB6}" srcOrd="1" destOrd="0" presId="urn:microsoft.com/office/officeart/2005/8/layout/vList4"/>
    <dgm:cxn modelId="{1B85B1C1-A224-4DC0-A861-9C1E7DD14B8B}" type="presOf" srcId="{DF8E237D-2546-45B5-AD90-CA1DC02E422C}" destId="{C48F6B28-635F-4264-B55E-68202EEC5A34}" srcOrd="0" destOrd="3" presId="urn:microsoft.com/office/officeart/2005/8/layout/vList4"/>
    <dgm:cxn modelId="{264666C2-6217-44CF-B2B6-1E5A3E71D781}" type="presOf" srcId="{8EF246CD-E982-4F67-B432-1516900D0456}" destId="{D1C50696-164F-4AA3-AEF0-6F4DB7DCC6A7}" srcOrd="1" destOrd="0" presId="urn:microsoft.com/office/officeart/2005/8/layout/vList4"/>
    <dgm:cxn modelId="{908BC9CD-7109-48AD-8D2A-0352A29C1229}" type="presOf" srcId="{669006F7-1AD5-4E62-AB8F-2DE403D2D968}" destId="{AF780EB8-3FBC-4A2B-B2D2-8DBC8C686A56}" srcOrd="1" destOrd="0" presId="urn:microsoft.com/office/officeart/2005/8/layout/vList4"/>
    <dgm:cxn modelId="{52AFD4D2-6DEC-4FE5-9021-056703B1230E}" type="presOf" srcId="{E3B22D00-FCE2-4832-937A-F33EFFC62DEC}" destId="{AF780EB8-3FBC-4A2B-B2D2-8DBC8C686A56}" srcOrd="1" destOrd="1" presId="urn:microsoft.com/office/officeart/2005/8/layout/vList4"/>
    <dgm:cxn modelId="{ADEC00D9-645F-4EEC-8CFC-8F23372459E9}" srcId="{0ED0FB73-CD5C-4F48-B7B8-915DB475E9BF}" destId="{8BBE3DF1-2715-4129-877A-4D29D1F66C9D}" srcOrd="2" destOrd="0" parTransId="{3D18A2F2-AE56-477B-A03B-8175D798531F}" sibTransId="{EF2B1564-0689-4FD4-8334-A3650CF48886}"/>
    <dgm:cxn modelId="{0DFD1FD9-7AB6-434B-9CA9-FB215710414E}" type="presOf" srcId="{8EF246CD-E982-4F67-B432-1516900D0456}" destId="{C48F6B28-635F-4264-B55E-68202EEC5A34}" srcOrd="0" destOrd="0" presId="urn:microsoft.com/office/officeart/2005/8/layout/vList4"/>
    <dgm:cxn modelId="{06E93CD9-8388-43A7-ABA9-476DDFA953E6}" type="presOf" srcId="{FBF263A1-1B4E-44C5-8D00-023F898D2F43}" destId="{F61F5D4E-1213-4A38-9866-DD283EFE2220}" srcOrd="0" destOrd="0" presId="urn:microsoft.com/office/officeart/2005/8/layout/vList4"/>
    <dgm:cxn modelId="{2AFA9EDA-44B9-4BB2-9645-AFD221811F45}" type="presOf" srcId="{DF8E237D-2546-45B5-AD90-CA1DC02E422C}" destId="{D1C50696-164F-4AA3-AEF0-6F4DB7DCC6A7}" srcOrd="1" destOrd="3" presId="urn:microsoft.com/office/officeart/2005/8/layout/vList4"/>
    <dgm:cxn modelId="{A37ADAFC-2337-4D99-88D2-8C2A959390B0}" type="presOf" srcId="{CF391DAF-2367-47F3-99EB-59C19F67C645}" destId="{77491CF2-54FB-4CA4-9F1B-7756CD6AE887}" srcOrd="0" destOrd="3" presId="urn:microsoft.com/office/officeart/2005/8/layout/vList4"/>
    <dgm:cxn modelId="{557495F3-8F57-4CEC-8831-EED4462D5EB0}" type="presParOf" srcId="{F61F5D4E-1213-4A38-9866-DD283EFE2220}" destId="{2B3DFA3F-D5B6-4DBA-97DD-61578D0A49DC}" srcOrd="0" destOrd="0" presId="urn:microsoft.com/office/officeart/2005/8/layout/vList4"/>
    <dgm:cxn modelId="{01053D83-8360-4AAE-9044-C43120EDCA06}" type="presParOf" srcId="{2B3DFA3F-D5B6-4DBA-97DD-61578D0A49DC}" destId="{4BBFB982-7425-4EEF-AC1D-E9263ADE21A7}" srcOrd="0" destOrd="0" presId="urn:microsoft.com/office/officeart/2005/8/layout/vList4"/>
    <dgm:cxn modelId="{1B6F9C5D-FEEF-4C52-B141-AA1098AA4BE8}" type="presParOf" srcId="{2B3DFA3F-D5B6-4DBA-97DD-61578D0A49DC}" destId="{24108A19-1066-42F2-A827-80FFA7B7AE43}" srcOrd="1" destOrd="0" presId="urn:microsoft.com/office/officeart/2005/8/layout/vList4"/>
    <dgm:cxn modelId="{406FF1E1-8345-4EE6-9433-E02B40311EB0}" type="presParOf" srcId="{2B3DFA3F-D5B6-4DBA-97DD-61578D0A49DC}" destId="{F1B5537E-A287-4FBC-9454-88076969AFB6}" srcOrd="2" destOrd="0" presId="urn:microsoft.com/office/officeart/2005/8/layout/vList4"/>
    <dgm:cxn modelId="{501525C2-740D-420B-9F14-B2A9015CEAE0}" type="presParOf" srcId="{F61F5D4E-1213-4A38-9866-DD283EFE2220}" destId="{9B8EA078-8112-4B9A-84AB-C73AF0AA3F0A}" srcOrd="1" destOrd="0" presId="urn:microsoft.com/office/officeart/2005/8/layout/vList4"/>
    <dgm:cxn modelId="{DEB04AA4-9FA1-4C33-A151-4B4CECC04D9B}" type="presParOf" srcId="{F61F5D4E-1213-4A38-9866-DD283EFE2220}" destId="{382CD6B4-D874-4643-AAE2-98F78564055A}" srcOrd="2" destOrd="0" presId="urn:microsoft.com/office/officeart/2005/8/layout/vList4"/>
    <dgm:cxn modelId="{F66D4D33-1045-430D-BFF1-5DA3330A9CC4}" type="presParOf" srcId="{382CD6B4-D874-4643-AAE2-98F78564055A}" destId="{77491CF2-54FB-4CA4-9F1B-7756CD6AE887}" srcOrd="0" destOrd="0" presId="urn:microsoft.com/office/officeart/2005/8/layout/vList4"/>
    <dgm:cxn modelId="{8A1CA1FC-6A93-43C2-9533-AB61DA2FDD78}" type="presParOf" srcId="{382CD6B4-D874-4643-AAE2-98F78564055A}" destId="{8F7FB1B4-18D0-4A6B-9D2A-D72696E916C8}" srcOrd="1" destOrd="0" presId="urn:microsoft.com/office/officeart/2005/8/layout/vList4"/>
    <dgm:cxn modelId="{A751BFEF-9DD1-409B-89F8-D08FA4367ACA}" type="presParOf" srcId="{382CD6B4-D874-4643-AAE2-98F78564055A}" destId="{AF780EB8-3FBC-4A2B-B2D2-8DBC8C686A56}" srcOrd="2" destOrd="0" presId="urn:microsoft.com/office/officeart/2005/8/layout/vList4"/>
    <dgm:cxn modelId="{02EBCF92-942A-4B54-8329-35ACC5D59D4D}" type="presParOf" srcId="{F61F5D4E-1213-4A38-9866-DD283EFE2220}" destId="{A5370E4E-AD8E-41C2-934D-197B3B1FFD66}" srcOrd="3" destOrd="0" presId="urn:microsoft.com/office/officeart/2005/8/layout/vList4"/>
    <dgm:cxn modelId="{09F52B5A-76B9-4D6C-AC70-490058081640}" type="presParOf" srcId="{F61F5D4E-1213-4A38-9866-DD283EFE2220}" destId="{76E2CBDD-99EA-495B-848D-F11C401958A4}" srcOrd="4" destOrd="0" presId="urn:microsoft.com/office/officeart/2005/8/layout/vList4"/>
    <dgm:cxn modelId="{1944E3F3-B1AE-4028-A5F3-6B5B949A2D04}" type="presParOf" srcId="{76E2CBDD-99EA-495B-848D-F11C401958A4}" destId="{C48F6B28-635F-4264-B55E-68202EEC5A34}" srcOrd="0" destOrd="0" presId="urn:microsoft.com/office/officeart/2005/8/layout/vList4"/>
    <dgm:cxn modelId="{72B26DCA-866D-48A0-BBEB-A79DF075ACF5}" type="presParOf" srcId="{76E2CBDD-99EA-495B-848D-F11C401958A4}" destId="{B31ABFCE-05FB-4A5A-B092-28CC01003C4A}" srcOrd="1" destOrd="0" presId="urn:microsoft.com/office/officeart/2005/8/layout/vList4"/>
    <dgm:cxn modelId="{AEF9EF78-48F4-44B9-87C6-F421234D7C12}" type="presParOf" srcId="{76E2CBDD-99EA-495B-848D-F11C401958A4}" destId="{D1C50696-164F-4AA3-AEF0-6F4DB7DCC6A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7E65B4-1607-4850-82D8-ACABBD045AED}" type="doc">
      <dgm:prSet loTypeId="urn:microsoft.com/office/officeart/2005/8/layout/vList4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212CE0F-D0E8-42DE-9B2A-7B5A2611F854}">
      <dgm:prSet phldrT="[文本]"/>
      <dgm:spPr/>
      <dgm:t>
        <a:bodyPr/>
        <a:lstStyle/>
        <a:p>
          <a:r>
            <a:rPr lang="zh-CN" altLang="en-US" dirty="0"/>
            <a:t>用户自定义函数</a:t>
          </a:r>
        </a:p>
      </dgm:t>
    </dgm:pt>
    <dgm:pt modelId="{ADEC422F-EB42-40B4-A614-AB34B2152C19}" type="parTrans" cxnId="{194B543E-C49C-447D-8FB9-1E5FE4C67D0B}">
      <dgm:prSet/>
      <dgm:spPr/>
      <dgm:t>
        <a:bodyPr/>
        <a:lstStyle/>
        <a:p>
          <a:endParaRPr lang="zh-CN" altLang="en-US"/>
        </a:p>
      </dgm:t>
    </dgm:pt>
    <dgm:pt modelId="{B682C71A-FC5C-42B1-9D78-84127DC3EDBF}" type="sibTrans" cxnId="{194B543E-C49C-447D-8FB9-1E5FE4C67D0B}">
      <dgm:prSet/>
      <dgm:spPr/>
      <dgm:t>
        <a:bodyPr/>
        <a:lstStyle/>
        <a:p>
          <a:endParaRPr lang="zh-CN" altLang="en-US"/>
        </a:p>
      </dgm:t>
    </dgm:pt>
    <dgm:pt modelId="{8144E899-6425-43C4-9363-7724084E4A0A}">
      <dgm:prSet phldrT="[文本]"/>
      <dgm:spPr/>
      <dgm:t>
        <a:bodyPr/>
        <a:lstStyle/>
        <a:p>
          <a:r>
            <a:rPr lang="en-US" altLang="zh-CN" dirty="0"/>
            <a:t>Sorted Properties/Partition Properties/…</a:t>
          </a:r>
          <a:endParaRPr lang="zh-CN" altLang="en-US" dirty="0"/>
        </a:p>
      </dgm:t>
    </dgm:pt>
    <dgm:pt modelId="{3BD3AC6F-F3A5-4837-B348-9AECD23BFD06}" type="parTrans" cxnId="{6FE485D0-EC9A-471F-8B94-249CFE44B2F3}">
      <dgm:prSet/>
      <dgm:spPr/>
      <dgm:t>
        <a:bodyPr/>
        <a:lstStyle/>
        <a:p>
          <a:endParaRPr lang="zh-CN" altLang="en-US"/>
        </a:p>
      </dgm:t>
    </dgm:pt>
    <dgm:pt modelId="{13CBBC1F-3970-4743-A126-83B6F5845586}" type="sibTrans" cxnId="{6FE485D0-EC9A-471F-8B94-249CFE44B2F3}">
      <dgm:prSet/>
      <dgm:spPr/>
      <dgm:t>
        <a:bodyPr/>
        <a:lstStyle/>
        <a:p>
          <a:endParaRPr lang="zh-CN" altLang="en-US"/>
        </a:p>
      </dgm:t>
    </dgm:pt>
    <dgm:pt modelId="{A27D315A-E086-481F-B9BC-8F78D95D4C7D}">
      <dgm:prSet phldrT="[文本]"/>
      <dgm:spPr/>
      <dgm:t>
        <a:bodyPr/>
        <a:lstStyle/>
        <a:p>
          <a:r>
            <a:rPr lang="zh-CN" altLang="en-US" dirty="0"/>
            <a:t>运行时优化</a:t>
          </a:r>
        </a:p>
      </dgm:t>
    </dgm:pt>
    <dgm:pt modelId="{50584916-E751-4C97-AF16-963BE8628AD2}" type="parTrans" cxnId="{2FF5AADA-1D3F-4CBE-AEA8-44F066AC41B7}">
      <dgm:prSet/>
      <dgm:spPr/>
      <dgm:t>
        <a:bodyPr/>
        <a:lstStyle/>
        <a:p>
          <a:endParaRPr lang="zh-CN" altLang="en-US"/>
        </a:p>
      </dgm:t>
    </dgm:pt>
    <dgm:pt modelId="{DAABF19B-B73F-4C5F-8E60-05DB2E071781}" type="sibTrans" cxnId="{2FF5AADA-1D3F-4CBE-AEA8-44F066AC41B7}">
      <dgm:prSet/>
      <dgm:spPr/>
      <dgm:t>
        <a:bodyPr/>
        <a:lstStyle/>
        <a:p>
          <a:endParaRPr lang="zh-CN" altLang="en-US"/>
        </a:p>
      </dgm:t>
    </dgm:pt>
    <dgm:pt modelId="{62F88EF1-1187-4398-B892-BA31EC9AF1CA}">
      <dgm:prSet phldrT="[文本]"/>
      <dgm:spPr/>
      <dgm:t>
        <a:bodyPr/>
        <a:lstStyle/>
        <a:p>
          <a:r>
            <a:rPr lang="en-US" altLang="zh-CN" dirty="0"/>
            <a:t>Data Volume -&gt; Parallelism</a:t>
          </a:r>
          <a:endParaRPr lang="zh-CN" altLang="en-US" dirty="0"/>
        </a:p>
      </dgm:t>
    </dgm:pt>
    <dgm:pt modelId="{AC19F74F-33C0-4681-B58F-352E4B2C0F71}" type="parTrans" cxnId="{B46F9AD2-53F5-4224-AB0E-784D6812FC20}">
      <dgm:prSet/>
      <dgm:spPr/>
      <dgm:t>
        <a:bodyPr/>
        <a:lstStyle/>
        <a:p>
          <a:endParaRPr lang="zh-CN" altLang="en-US"/>
        </a:p>
      </dgm:t>
    </dgm:pt>
    <dgm:pt modelId="{B76975A2-98F6-4EE8-8AAC-FEDD56B8EA34}" type="sibTrans" cxnId="{B46F9AD2-53F5-4224-AB0E-784D6812FC20}">
      <dgm:prSet/>
      <dgm:spPr/>
      <dgm:t>
        <a:bodyPr/>
        <a:lstStyle/>
        <a:p>
          <a:endParaRPr lang="zh-CN" altLang="en-US"/>
        </a:p>
      </dgm:t>
    </dgm:pt>
    <dgm:pt modelId="{4FB25378-8CDF-4333-95F1-58AE0005FAFF}">
      <dgm:prSet phldrT="[文本]"/>
      <dgm:spPr/>
      <dgm:t>
        <a:bodyPr/>
        <a:lstStyle/>
        <a:p>
          <a:r>
            <a:rPr lang="en-US" altLang="zh-CN" dirty="0"/>
            <a:t>Data Location -&gt; Network Topology Optimization</a:t>
          </a:r>
          <a:endParaRPr lang="zh-CN" altLang="en-US" dirty="0"/>
        </a:p>
      </dgm:t>
    </dgm:pt>
    <dgm:pt modelId="{747A0E5E-CF99-47E8-97E8-65D7891123EF}" type="parTrans" cxnId="{1BAF46F7-DB1E-460B-AE1D-ABA0D0C22F36}">
      <dgm:prSet/>
      <dgm:spPr/>
      <dgm:t>
        <a:bodyPr/>
        <a:lstStyle/>
        <a:p>
          <a:endParaRPr lang="zh-CN" altLang="en-US"/>
        </a:p>
      </dgm:t>
    </dgm:pt>
    <dgm:pt modelId="{17994AF4-C8AF-46A4-A7C8-721B19C0A22B}" type="sibTrans" cxnId="{1BAF46F7-DB1E-460B-AE1D-ABA0D0C22F36}">
      <dgm:prSet/>
      <dgm:spPr/>
      <dgm:t>
        <a:bodyPr/>
        <a:lstStyle/>
        <a:p>
          <a:endParaRPr lang="zh-CN" altLang="en-US"/>
        </a:p>
      </dgm:t>
    </dgm:pt>
    <dgm:pt modelId="{4789AE35-19E1-46AE-8E80-89253D047B55}">
      <dgm:prSet phldrT="[文本]"/>
      <dgm:spPr/>
      <dgm:t>
        <a:bodyPr/>
        <a:lstStyle/>
        <a:p>
          <a:r>
            <a:rPr lang="zh-CN" altLang="en-US" dirty="0"/>
            <a:t>实时性，规模性，性能，成本，可靠性之间的</a:t>
          </a:r>
          <a:r>
            <a:rPr lang="en-US" altLang="zh-CN" dirty="0"/>
            <a:t>trade-off</a:t>
          </a:r>
          <a:endParaRPr lang="zh-CN" altLang="en-US" dirty="0"/>
        </a:p>
      </dgm:t>
    </dgm:pt>
    <dgm:pt modelId="{B0F72406-55DC-431D-9C6F-53F71C85C083}" type="parTrans" cxnId="{6E23034B-8B66-405D-A532-7BCF420516A7}">
      <dgm:prSet/>
      <dgm:spPr/>
      <dgm:t>
        <a:bodyPr/>
        <a:lstStyle/>
        <a:p>
          <a:endParaRPr lang="zh-CN" altLang="en-US"/>
        </a:p>
      </dgm:t>
    </dgm:pt>
    <dgm:pt modelId="{5C76E0FA-0837-43B9-9F89-3BBDC1C1EB99}" type="sibTrans" cxnId="{6E23034B-8B66-405D-A532-7BCF420516A7}">
      <dgm:prSet/>
      <dgm:spPr/>
      <dgm:t>
        <a:bodyPr/>
        <a:lstStyle/>
        <a:p>
          <a:endParaRPr lang="zh-CN" altLang="en-US"/>
        </a:p>
      </dgm:t>
    </dgm:pt>
    <dgm:pt modelId="{62993F95-D827-455C-9078-474FB3053A47}">
      <dgm:prSet phldrT="[文本]"/>
      <dgm:spPr/>
      <dgm:t>
        <a:bodyPr/>
        <a:lstStyle/>
        <a:p>
          <a:r>
            <a:rPr lang="en-US" altLang="zh-CN" dirty="0"/>
            <a:t>Network Shuffling/Memory Computation/Streaming/Iteration</a:t>
          </a:r>
          <a:endParaRPr lang="zh-CN" altLang="en-US" dirty="0"/>
        </a:p>
      </dgm:t>
    </dgm:pt>
    <dgm:pt modelId="{B41112B8-C660-4320-B173-DB154F113653}" type="parTrans" cxnId="{CE8E6D05-9743-4570-82D7-6DAA03902584}">
      <dgm:prSet/>
      <dgm:spPr/>
      <dgm:t>
        <a:bodyPr/>
        <a:lstStyle/>
        <a:p>
          <a:endParaRPr lang="zh-CN" altLang="en-US"/>
        </a:p>
      </dgm:t>
    </dgm:pt>
    <dgm:pt modelId="{1D18614F-0CF6-47D5-A910-0AEF4FA400D0}" type="sibTrans" cxnId="{CE8E6D05-9743-4570-82D7-6DAA03902584}">
      <dgm:prSet/>
      <dgm:spPr/>
      <dgm:t>
        <a:bodyPr/>
        <a:lstStyle/>
        <a:p>
          <a:endParaRPr lang="zh-CN" altLang="en-US"/>
        </a:p>
      </dgm:t>
    </dgm:pt>
    <dgm:pt modelId="{78D3E5B1-2DD3-4D27-8672-B65F2F05E9C6}">
      <dgm:prSet phldrT="[文本]"/>
      <dgm:spPr/>
      <dgm:t>
        <a:bodyPr/>
        <a:lstStyle/>
        <a:p>
          <a:r>
            <a:rPr lang="en-US" altLang="zh-CN" dirty="0"/>
            <a:t>Cross Pod/Cluster Optimization</a:t>
          </a:r>
          <a:endParaRPr lang="zh-CN" altLang="en-US" dirty="0"/>
        </a:p>
      </dgm:t>
    </dgm:pt>
    <dgm:pt modelId="{745FAFE4-50F6-4049-8BF9-BFE326358B99}" type="parTrans" cxnId="{A9988C2A-C45B-4162-8311-B8137F5E08AE}">
      <dgm:prSet/>
      <dgm:spPr/>
      <dgm:t>
        <a:bodyPr/>
        <a:lstStyle/>
        <a:p>
          <a:endParaRPr lang="zh-CN" altLang="en-US"/>
        </a:p>
      </dgm:t>
    </dgm:pt>
    <dgm:pt modelId="{64FC556C-7200-4388-8B3B-346ED0EB4D46}" type="sibTrans" cxnId="{A9988C2A-C45B-4162-8311-B8137F5E08AE}">
      <dgm:prSet/>
      <dgm:spPr/>
      <dgm:t>
        <a:bodyPr/>
        <a:lstStyle/>
        <a:p>
          <a:endParaRPr lang="zh-CN" altLang="en-US"/>
        </a:p>
      </dgm:t>
    </dgm:pt>
    <dgm:pt modelId="{7CCE5164-D76F-4FDB-9C64-16C0C0F2ADB6}">
      <dgm:prSet phldrT="[文本]"/>
      <dgm:spPr/>
      <dgm:t>
        <a:bodyPr/>
        <a:lstStyle/>
        <a:p>
          <a:r>
            <a:rPr lang="zh-CN" altLang="en-US" dirty="0"/>
            <a:t>资源消耗上的特点</a:t>
          </a:r>
        </a:p>
      </dgm:t>
    </dgm:pt>
    <dgm:pt modelId="{19953401-3C98-4AC1-A70B-AB3A4D5A3363}" type="parTrans" cxnId="{3CDCD3F0-684C-4CF8-966B-172B1DF9887F}">
      <dgm:prSet/>
      <dgm:spPr/>
      <dgm:t>
        <a:bodyPr/>
        <a:lstStyle/>
        <a:p>
          <a:endParaRPr lang="zh-CN" altLang="en-US"/>
        </a:p>
      </dgm:t>
    </dgm:pt>
    <dgm:pt modelId="{12C18375-1EC7-4E78-9062-A3693C6AE74F}" type="sibTrans" cxnId="{3CDCD3F0-684C-4CF8-966B-172B1DF9887F}">
      <dgm:prSet/>
      <dgm:spPr/>
      <dgm:t>
        <a:bodyPr/>
        <a:lstStyle/>
        <a:p>
          <a:endParaRPr lang="zh-CN" altLang="en-US"/>
        </a:p>
      </dgm:t>
    </dgm:pt>
    <dgm:pt modelId="{9F2BFC73-A7B7-4118-B6BC-47D84A2B3A28}" type="pres">
      <dgm:prSet presAssocID="{5F7E65B4-1607-4850-82D8-ACABBD045AED}" presName="linear" presStyleCnt="0">
        <dgm:presLayoutVars>
          <dgm:dir/>
          <dgm:resizeHandles val="exact"/>
        </dgm:presLayoutVars>
      </dgm:prSet>
      <dgm:spPr/>
    </dgm:pt>
    <dgm:pt modelId="{AF0B5BA2-2726-49A4-BF11-A75275E66A4C}" type="pres">
      <dgm:prSet presAssocID="{E212CE0F-D0E8-42DE-9B2A-7B5A2611F854}" presName="comp" presStyleCnt="0"/>
      <dgm:spPr/>
    </dgm:pt>
    <dgm:pt modelId="{5141FBCF-080C-4656-99A5-9B484B5B442B}" type="pres">
      <dgm:prSet presAssocID="{E212CE0F-D0E8-42DE-9B2A-7B5A2611F854}" presName="box" presStyleLbl="node1" presStyleIdx="0" presStyleCnt="3"/>
      <dgm:spPr/>
    </dgm:pt>
    <dgm:pt modelId="{B6B67FFF-FD62-435C-A997-5036F4A6DCA3}" type="pres">
      <dgm:prSet presAssocID="{E212CE0F-D0E8-42DE-9B2A-7B5A2611F854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</dgm:pt>
    <dgm:pt modelId="{9F57CA4A-5761-4DC1-B49B-72C3E304EFC2}" type="pres">
      <dgm:prSet presAssocID="{E212CE0F-D0E8-42DE-9B2A-7B5A2611F854}" presName="text" presStyleLbl="node1" presStyleIdx="0" presStyleCnt="3">
        <dgm:presLayoutVars>
          <dgm:bulletEnabled val="1"/>
        </dgm:presLayoutVars>
      </dgm:prSet>
      <dgm:spPr/>
    </dgm:pt>
    <dgm:pt modelId="{A2BBD810-E61B-4F87-A256-01A20A340E91}" type="pres">
      <dgm:prSet presAssocID="{B682C71A-FC5C-42B1-9D78-84127DC3EDBF}" presName="spacer" presStyleCnt="0"/>
      <dgm:spPr/>
    </dgm:pt>
    <dgm:pt modelId="{DB16B4E8-B58C-459E-B427-430210A0C646}" type="pres">
      <dgm:prSet presAssocID="{A27D315A-E086-481F-B9BC-8F78D95D4C7D}" presName="comp" presStyleCnt="0"/>
      <dgm:spPr/>
    </dgm:pt>
    <dgm:pt modelId="{71587578-E864-45B7-AFAE-F88C1407E2F5}" type="pres">
      <dgm:prSet presAssocID="{A27D315A-E086-481F-B9BC-8F78D95D4C7D}" presName="box" presStyleLbl="node1" presStyleIdx="1" presStyleCnt="3"/>
      <dgm:spPr/>
    </dgm:pt>
    <dgm:pt modelId="{9A3EFD3D-181A-4777-B106-18062D253601}" type="pres">
      <dgm:prSet presAssocID="{A27D315A-E086-481F-B9BC-8F78D95D4C7D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0A91B37B-5CD3-46C8-A49E-329373E40C1F}" type="pres">
      <dgm:prSet presAssocID="{A27D315A-E086-481F-B9BC-8F78D95D4C7D}" presName="text" presStyleLbl="node1" presStyleIdx="1" presStyleCnt="3">
        <dgm:presLayoutVars>
          <dgm:bulletEnabled val="1"/>
        </dgm:presLayoutVars>
      </dgm:prSet>
      <dgm:spPr/>
    </dgm:pt>
    <dgm:pt modelId="{BA7DF929-5201-4479-B74E-5045DFF4FB9B}" type="pres">
      <dgm:prSet presAssocID="{DAABF19B-B73F-4C5F-8E60-05DB2E071781}" presName="spacer" presStyleCnt="0"/>
      <dgm:spPr/>
    </dgm:pt>
    <dgm:pt modelId="{7A20C358-99B9-4DE2-805D-0260AF7ECCB2}" type="pres">
      <dgm:prSet presAssocID="{4789AE35-19E1-46AE-8E80-89253D047B55}" presName="comp" presStyleCnt="0"/>
      <dgm:spPr/>
    </dgm:pt>
    <dgm:pt modelId="{6F20EFDF-2691-42C3-B8E7-15530B18A949}" type="pres">
      <dgm:prSet presAssocID="{4789AE35-19E1-46AE-8E80-89253D047B55}" presName="box" presStyleLbl="node1" presStyleIdx="2" presStyleCnt="3"/>
      <dgm:spPr/>
    </dgm:pt>
    <dgm:pt modelId="{DDDDF219-2223-4BB8-AC09-DFE5913A9585}" type="pres">
      <dgm:prSet presAssocID="{4789AE35-19E1-46AE-8E80-89253D047B55}" presName="img" presStyleLbl="fgImgPlac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400" b="-48600"/>
          </a:stretch>
        </a:blipFill>
      </dgm:spPr>
    </dgm:pt>
    <dgm:pt modelId="{ADE5FC3C-E786-4C72-9096-655D53176260}" type="pres">
      <dgm:prSet presAssocID="{4789AE35-19E1-46AE-8E80-89253D047B55}" presName="text" presStyleLbl="node1" presStyleIdx="2" presStyleCnt="3">
        <dgm:presLayoutVars>
          <dgm:bulletEnabled val="1"/>
        </dgm:presLayoutVars>
      </dgm:prSet>
      <dgm:spPr/>
    </dgm:pt>
  </dgm:ptLst>
  <dgm:cxnLst>
    <dgm:cxn modelId="{CE8E6D05-9743-4570-82D7-6DAA03902584}" srcId="{4789AE35-19E1-46AE-8E80-89253D047B55}" destId="{62993F95-D827-455C-9078-474FB3053A47}" srcOrd="0" destOrd="0" parTransId="{B41112B8-C660-4320-B173-DB154F113653}" sibTransId="{1D18614F-0CF6-47D5-A910-0AEF4FA400D0}"/>
    <dgm:cxn modelId="{F93F070C-F03B-4C93-B78F-E77F1A2829AD}" type="presOf" srcId="{62F88EF1-1187-4398-B892-BA31EC9AF1CA}" destId="{71587578-E864-45B7-AFAE-F88C1407E2F5}" srcOrd="0" destOrd="1" presId="urn:microsoft.com/office/officeart/2005/8/layout/vList4"/>
    <dgm:cxn modelId="{46BF3521-A9E5-47E5-A943-AF110F80F143}" type="presOf" srcId="{E212CE0F-D0E8-42DE-9B2A-7B5A2611F854}" destId="{9F57CA4A-5761-4DC1-B49B-72C3E304EFC2}" srcOrd="1" destOrd="0" presId="urn:microsoft.com/office/officeart/2005/8/layout/vList4"/>
    <dgm:cxn modelId="{FABB8821-625A-421C-87BB-090722823BB9}" type="presOf" srcId="{8144E899-6425-43C4-9363-7724084E4A0A}" destId="{5141FBCF-080C-4656-99A5-9B484B5B442B}" srcOrd="0" destOrd="1" presId="urn:microsoft.com/office/officeart/2005/8/layout/vList4"/>
    <dgm:cxn modelId="{A4A24427-54E5-46F2-A965-A9AC8520133D}" type="presOf" srcId="{4FB25378-8CDF-4333-95F1-58AE0005FAFF}" destId="{71587578-E864-45B7-AFAE-F88C1407E2F5}" srcOrd="0" destOrd="2" presId="urn:microsoft.com/office/officeart/2005/8/layout/vList4"/>
    <dgm:cxn modelId="{A9988C2A-C45B-4162-8311-B8137F5E08AE}" srcId="{A27D315A-E086-481F-B9BC-8F78D95D4C7D}" destId="{78D3E5B1-2DD3-4D27-8672-B65F2F05E9C6}" srcOrd="2" destOrd="0" parTransId="{745FAFE4-50F6-4049-8BF9-BFE326358B99}" sibTransId="{64FC556C-7200-4388-8B3B-346ED0EB4D46}"/>
    <dgm:cxn modelId="{0216BB2A-BFAA-49E1-B127-797A72D2E0DC}" type="presOf" srcId="{8144E899-6425-43C4-9363-7724084E4A0A}" destId="{9F57CA4A-5761-4DC1-B49B-72C3E304EFC2}" srcOrd="1" destOrd="1" presId="urn:microsoft.com/office/officeart/2005/8/layout/vList4"/>
    <dgm:cxn modelId="{194B543E-C49C-447D-8FB9-1E5FE4C67D0B}" srcId="{5F7E65B4-1607-4850-82D8-ACABBD045AED}" destId="{E212CE0F-D0E8-42DE-9B2A-7B5A2611F854}" srcOrd="0" destOrd="0" parTransId="{ADEC422F-EB42-40B4-A614-AB34B2152C19}" sibTransId="{B682C71A-FC5C-42B1-9D78-84127DC3EDBF}"/>
    <dgm:cxn modelId="{6E23034B-8B66-405D-A532-7BCF420516A7}" srcId="{5F7E65B4-1607-4850-82D8-ACABBD045AED}" destId="{4789AE35-19E1-46AE-8E80-89253D047B55}" srcOrd="2" destOrd="0" parTransId="{B0F72406-55DC-431D-9C6F-53F71C85C083}" sibTransId="{5C76E0FA-0837-43B9-9F89-3BBDC1C1EB99}"/>
    <dgm:cxn modelId="{F7513770-2AB7-4D49-B7B7-2AF2DB5FC7A8}" type="presOf" srcId="{62993F95-D827-455C-9078-474FB3053A47}" destId="{ADE5FC3C-E786-4C72-9096-655D53176260}" srcOrd="1" destOrd="1" presId="urn:microsoft.com/office/officeart/2005/8/layout/vList4"/>
    <dgm:cxn modelId="{EB8EE952-3AED-4095-9670-DC934832E04F}" type="presOf" srcId="{4789AE35-19E1-46AE-8E80-89253D047B55}" destId="{ADE5FC3C-E786-4C72-9096-655D53176260}" srcOrd="1" destOrd="0" presId="urn:microsoft.com/office/officeart/2005/8/layout/vList4"/>
    <dgm:cxn modelId="{BB12FE52-1612-4968-9961-9292E8E4B9B3}" type="presOf" srcId="{4FB25378-8CDF-4333-95F1-58AE0005FAFF}" destId="{0A91B37B-5CD3-46C8-A49E-329373E40C1F}" srcOrd="1" destOrd="2" presId="urn:microsoft.com/office/officeart/2005/8/layout/vList4"/>
    <dgm:cxn modelId="{6F2CFA79-4AC5-477B-ADC2-7F1D2804435F}" type="presOf" srcId="{78D3E5B1-2DD3-4D27-8672-B65F2F05E9C6}" destId="{71587578-E864-45B7-AFAE-F88C1407E2F5}" srcOrd="0" destOrd="3" presId="urn:microsoft.com/office/officeart/2005/8/layout/vList4"/>
    <dgm:cxn modelId="{95E5718A-12C8-47A1-9E38-A5EC18E5AE91}" type="presOf" srcId="{7CCE5164-D76F-4FDB-9C64-16C0C0F2ADB6}" destId="{5141FBCF-080C-4656-99A5-9B484B5B442B}" srcOrd="0" destOrd="2" presId="urn:microsoft.com/office/officeart/2005/8/layout/vList4"/>
    <dgm:cxn modelId="{0080CD8D-C7E4-4BC4-94ED-4638B2A08EF2}" type="presOf" srcId="{62F88EF1-1187-4398-B892-BA31EC9AF1CA}" destId="{0A91B37B-5CD3-46C8-A49E-329373E40C1F}" srcOrd="1" destOrd="1" presId="urn:microsoft.com/office/officeart/2005/8/layout/vList4"/>
    <dgm:cxn modelId="{9AFDD48D-89C2-4A1F-8CBE-3F8D4B12032D}" type="presOf" srcId="{7CCE5164-D76F-4FDB-9C64-16C0C0F2ADB6}" destId="{9F57CA4A-5761-4DC1-B49B-72C3E304EFC2}" srcOrd="1" destOrd="2" presId="urn:microsoft.com/office/officeart/2005/8/layout/vList4"/>
    <dgm:cxn modelId="{497BD595-5868-4D5C-B9EA-4AD8DA4368DE}" type="presOf" srcId="{4789AE35-19E1-46AE-8E80-89253D047B55}" destId="{6F20EFDF-2691-42C3-B8E7-15530B18A949}" srcOrd="0" destOrd="0" presId="urn:microsoft.com/office/officeart/2005/8/layout/vList4"/>
    <dgm:cxn modelId="{968A1696-12FD-4178-B0FE-B833DC57E2C3}" type="presOf" srcId="{A27D315A-E086-481F-B9BC-8F78D95D4C7D}" destId="{0A91B37B-5CD3-46C8-A49E-329373E40C1F}" srcOrd="1" destOrd="0" presId="urn:microsoft.com/office/officeart/2005/8/layout/vList4"/>
    <dgm:cxn modelId="{5FB104AB-6560-40C7-9705-C48147ABD46F}" type="presOf" srcId="{E212CE0F-D0E8-42DE-9B2A-7B5A2611F854}" destId="{5141FBCF-080C-4656-99A5-9B484B5B442B}" srcOrd="0" destOrd="0" presId="urn:microsoft.com/office/officeart/2005/8/layout/vList4"/>
    <dgm:cxn modelId="{C7695EC8-1CEF-4C45-8303-355F0BDBC5E0}" type="presOf" srcId="{62993F95-D827-455C-9078-474FB3053A47}" destId="{6F20EFDF-2691-42C3-B8E7-15530B18A949}" srcOrd="0" destOrd="1" presId="urn:microsoft.com/office/officeart/2005/8/layout/vList4"/>
    <dgm:cxn modelId="{5C85EFC8-6DC1-48FB-960B-CF45B9FD68CB}" type="presOf" srcId="{A27D315A-E086-481F-B9BC-8F78D95D4C7D}" destId="{71587578-E864-45B7-AFAE-F88C1407E2F5}" srcOrd="0" destOrd="0" presId="urn:microsoft.com/office/officeart/2005/8/layout/vList4"/>
    <dgm:cxn modelId="{6FE485D0-EC9A-471F-8B94-249CFE44B2F3}" srcId="{E212CE0F-D0E8-42DE-9B2A-7B5A2611F854}" destId="{8144E899-6425-43C4-9363-7724084E4A0A}" srcOrd="0" destOrd="0" parTransId="{3BD3AC6F-F3A5-4837-B348-9AECD23BFD06}" sibTransId="{13CBBC1F-3970-4743-A126-83B6F5845586}"/>
    <dgm:cxn modelId="{B46F9AD2-53F5-4224-AB0E-784D6812FC20}" srcId="{A27D315A-E086-481F-B9BC-8F78D95D4C7D}" destId="{62F88EF1-1187-4398-B892-BA31EC9AF1CA}" srcOrd="0" destOrd="0" parTransId="{AC19F74F-33C0-4681-B58F-352E4B2C0F71}" sibTransId="{B76975A2-98F6-4EE8-8AAC-FEDD56B8EA34}"/>
    <dgm:cxn modelId="{9E0676DA-F985-4DFB-BAC8-1EE6325A608F}" type="presOf" srcId="{5F7E65B4-1607-4850-82D8-ACABBD045AED}" destId="{9F2BFC73-A7B7-4118-B6BC-47D84A2B3A28}" srcOrd="0" destOrd="0" presId="urn:microsoft.com/office/officeart/2005/8/layout/vList4"/>
    <dgm:cxn modelId="{2FF5AADA-1D3F-4CBE-AEA8-44F066AC41B7}" srcId="{5F7E65B4-1607-4850-82D8-ACABBD045AED}" destId="{A27D315A-E086-481F-B9BC-8F78D95D4C7D}" srcOrd="1" destOrd="0" parTransId="{50584916-E751-4C97-AF16-963BE8628AD2}" sibTransId="{DAABF19B-B73F-4C5F-8E60-05DB2E071781}"/>
    <dgm:cxn modelId="{A33AF1E4-A8D2-472C-862D-D9FBA9D45E90}" type="presOf" srcId="{78D3E5B1-2DD3-4D27-8672-B65F2F05E9C6}" destId="{0A91B37B-5CD3-46C8-A49E-329373E40C1F}" srcOrd="1" destOrd="3" presId="urn:microsoft.com/office/officeart/2005/8/layout/vList4"/>
    <dgm:cxn modelId="{3CDCD3F0-684C-4CF8-966B-172B1DF9887F}" srcId="{E212CE0F-D0E8-42DE-9B2A-7B5A2611F854}" destId="{7CCE5164-D76F-4FDB-9C64-16C0C0F2ADB6}" srcOrd="1" destOrd="0" parTransId="{19953401-3C98-4AC1-A70B-AB3A4D5A3363}" sibTransId="{12C18375-1EC7-4E78-9062-A3693C6AE74F}"/>
    <dgm:cxn modelId="{1BAF46F7-DB1E-460B-AE1D-ABA0D0C22F36}" srcId="{A27D315A-E086-481F-B9BC-8F78D95D4C7D}" destId="{4FB25378-8CDF-4333-95F1-58AE0005FAFF}" srcOrd="1" destOrd="0" parTransId="{747A0E5E-CF99-47E8-97E8-65D7891123EF}" sibTransId="{17994AF4-C8AF-46A4-A7C8-721B19C0A22B}"/>
    <dgm:cxn modelId="{CF3E80C3-FF98-4644-8907-AC1A63D04602}" type="presParOf" srcId="{9F2BFC73-A7B7-4118-B6BC-47D84A2B3A28}" destId="{AF0B5BA2-2726-49A4-BF11-A75275E66A4C}" srcOrd="0" destOrd="0" presId="urn:microsoft.com/office/officeart/2005/8/layout/vList4"/>
    <dgm:cxn modelId="{117B9DAD-C508-4B2F-8FBF-554A65A1369D}" type="presParOf" srcId="{AF0B5BA2-2726-49A4-BF11-A75275E66A4C}" destId="{5141FBCF-080C-4656-99A5-9B484B5B442B}" srcOrd="0" destOrd="0" presId="urn:microsoft.com/office/officeart/2005/8/layout/vList4"/>
    <dgm:cxn modelId="{6460F950-66D2-4513-B515-B62E017388F3}" type="presParOf" srcId="{AF0B5BA2-2726-49A4-BF11-A75275E66A4C}" destId="{B6B67FFF-FD62-435C-A997-5036F4A6DCA3}" srcOrd="1" destOrd="0" presId="urn:microsoft.com/office/officeart/2005/8/layout/vList4"/>
    <dgm:cxn modelId="{28A205E6-3951-467A-976D-02CC2153A5BF}" type="presParOf" srcId="{AF0B5BA2-2726-49A4-BF11-A75275E66A4C}" destId="{9F57CA4A-5761-4DC1-B49B-72C3E304EFC2}" srcOrd="2" destOrd="0" presId="urn:microsoft.com/office/officeart/2005/8/layout/vList4"/>
    <dgm:cxn modelId="{986F507F-C01A-49A4-8887-4A7D44228ADD}" type="presParOf" srcId="{9F2BFC73-A7B7-4118-B6BC-47D84A2B3A28}" destId="{A2BBD810-E61B-4F87-A256-01A20A340E91}" srcOrd="1" destOrd="0" presId="urn:microsoft.com/office/officeart/2005/8/layout/vList4"/>
    <dgm:cxn modelId="{3CA18E65-7225-487E-9FD2-D11E24FBA806}" type="presParOf" srcId="{9F2BFC73-A7B7-4118-B6BC-47D84A2B3A28}" destId="{DB16B4E8-B58C-459E-B427-430210A0C646}" srcOrd="2" destOrd="0" presId="urn:microsoft.com/office/officeart/2005/8/layout/vList4"/>
    <dgm:cxn modelId="{862E71BD-6A77-47F2-9CF3-0F5E44F92327}" type="presParOf" srcId="{DB16B4E8-B58C-459E-B427-430210A0C646}" destId="{71587578-E864-45B7-AFAE-F88C1407E2F5}" srcOrd="0" destOrd="0" presId="urn:microsoft.com/office/officeart/2005/8/layout/vList4"/>
    <dgm:cxn modelId="{B0B48A38-CD11-43E6-AC47-9EA19B4815D5}" type="presParOf" srcId="{DB16B4E8-B58C-459E-B427-430210A0C646}" destId="{9A3EFD3D-181A-4777-B106-18062D253601}" srcOrd="1" destOrd="0" presId="urn:microsoft.com/office/officeart/2005/8/layout/vList4"/>
    <dgm:cxn modelId="{4C886EE3-59BF-48F2-8DDE-E55F059E79E6}" type="presParOf" srcId="{DB16B4E8-B58C-459E-B427-430210A0C646}" destId="{0A91B37B-5CD3-46C8-A49E-329373E40C1F}" srcOrd="2" destOrd="0" presId="urn:microsoft.com/office/officeart/2005/8/layout/vList4"/>
    <dgm:cxn modelId="{433A412C-5ED1-4ECA-913F-C362E4DBD851}" type="presParOf" srcId="{9F2BFC73-A7B7-4118-B6BC-47D84A2B3A28}" destId="{BA7DF929-5201-4479-B74E-5045DFF4FB9B}" srcOrd="3" destOrd="0" presId="urn:microsoft.com/office/officeart/2005/8/layout/vList4"/>
    <dgm:cxn modelId="{36290FB4-CA96-49C0-A2AE-094169C354CE}" type="presParOf" srcId="{9F2BFC73-A7B7-4118-B6BC-47D84A2B3A28}" destId="{7A20C358-99B9-4DE2-805D-0260AF7ECCB2}" srcOrd="4" destOrd="0" presId="urn:microsoft.com/office/officeart/2005/8/layout/vList4"/>
    <dgm:cxn modelId="{4357DB2D-54E2-496F-8399-40EDC84C215C}" type="presParOf" srcId="{7A20C358-99B9-4DE2-805D-0260AF7ECCB2}" destId="{6F20EFDF-2691-42C3-B8E7-15530B18A949}" srcOrd="0" destOrd="0" presId="urn:microsoft.com/office/officeart/2005/8/layout/vList4"/>
    <dgm:cxn modelId="{A24629AB-100A-4D3A-BDD4-2D0965E3C7B0}" type="presParOf" srcId="{7A20C358-99B9-4DE2-805D-0260AF7ECCB2}" destId="{DDDDF219-2223-4BB8-AC09-DFE5913A9585}" srcOrd="1" destOrd="0" presId="urn:microsoft.com/office/officeart/2005/8/layout/vList4"/>
    <dgm:cxn modelId="{1CE4E1A5-DCF8-4FCD-9F7A-B79894B83B1D}" type="presParOf" srcId="{7A20C358-99B9-4DE2-805D-0260AF7ECCB2}" destId="{ADE5FC3C-E786-4C72-9096-655D5317626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D3E5069-AA2C-4452-A287-B034C83D87A6}" type="doc">
      <dgm:prSet loTypeId="urn:microsoft.com/office/officeart/2005/8/layout/vList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D1A9DD9-F6E6-4228-96F8-C483734707DA}">
      <dgm:prSet phldrT="[文本]"/>
      <dgm:spPr/>
      <dgm:t>
        <a:bodyPr/>
        <a:lstStyle/>
        <a:p>
          <a:r>
            <a:rPr lang="zh-CN" altLang="en-US" dirty="0"/>
            <a:t>多租户，用户对规模，性能，延时，成本不同需求</a:t>
          </a:r>
        </a:p>
      </dgm:t>
    </dgm:pt>
    <dgm:pt modelId="{B957025B-46D0-42EA-9233-3D610A0EDF1A}" type="parTrans" cxnId="{292262F2-C4A8-4257-991A-85CCCC7FA984}">
      <dgm:prSet/>
      <dgm:spPr/>
      <dgm:t>
        <a:bodyPr/>
        <a:lstStyle/>
        <a:p>
          <a:endParaRPr lang="zh-CN" altLang="en-US"/>
        </a:p>
      </dgm:t>
    </dgm:pt>
    <dgm:pt modelId="{6BA96362-8826-49FC-840C-DDEA0070557A}" type="sibTrans" cxnId="{292262F2-C4A8-4257-991A-85CCCC7FA984}">
      <dgm:prSet/>
      <dgm:spPr/>
      <dgm:t>
        <a:bodyPr/>
        <a:lstStyle/>
        <a:p>
          <a:endParaRPr lang="zh-CN" altLang="en-US"/>
        </a:p>
      </dgm:t>
    </dgm:pt>
    <dgm:pt modelId="{2C23F8AF-E7BC-48E7-B5CD-F9E628C1C180}">
      <dgm:prSet phldrT="[文本]"/>
      <dgm:spPr/>
      <dgm:t>
        <a:bodyPr/>
        <a:lstStyle/>
        <a:p>
          <a:r>
            <a:rPr lang="zh-CN" altLang="en-US" dirty="0"/>
            <a:t>资源隔离和资源使用的可预测性（</a:t>
          </a:r>
          <a:r>
            <a:rPr lang="en-US" altLang="zh-CN" dirty="0"/>
            <a:t>CPU</a:t>
          </a:r>
          <a:r>
            <a:rPr lang="zh-CN" altLang="en-US" dirty="0"/>
            <a:t>，内存，磁盘，网络）</a:t>
          </a:r>
        </a:p>
      </dgm:t>
    </dgm:pt>
    <dgm:pt modelId="{A8B5DAD9-D175-45B9-ACC8-46F56D11FB90}" type="parTrans" cxnId="{CA2183F7-661C-400C-B0C2-B50416672594}">
      <dgm:prSet/>
      <dgm:spPr/>
      <dgm:t>
        <a:bodyPr/>
        <a:lstStyle/>
        <a:p>
          <a:endParaRPr lang="zh-CN" altLang="en-US"/>
        </a:p>
      </dgm:t>
    </dgm:pt>
    <dgm:pt modelId="{2F106B9E-AFF4-4248-AAA6-4B3F6B6A05AA}" type="sibTrans" cxnId="{CA2183F7-661C-400C-B0C2-B50416672594}">
      <dgm:prSet/>
      <dgm:spPr/>
      <dgm:t>
        <a:bodyPr/>
        <a:lstStyle/>
        <a:p>
          <a:endParaRPr lang="zh-CN" altLang="en-US"/>
        </a:p>
      </dgm:t>
    </dgm:pt>
    <dgm:pt modelId="{CE0DB4DC-1CDC-4FAB-9589-C1E4E2E782C0}">
      <dgm:prSet phldrT="[文本]"/>
      <dgm:spPr/>
      <dgm:t>
        <a:bodyPr/>
        <a:lstStyle/>
        <a:p>
          <a:r>
            <a:rPr lang="zh-CN" altLang="en-US" dirty="0"/>
            <a:t>多种不同需求间的平衡，从而发挥资源最大效能</a:t>
          </a:r>
        </a:p>
      </dgm:t>
    </dgm:pt>
    <dgm:pt modelId="{FD3FCD32-69B4-46EF-8D0E-529B6AB5ACC7}" type="parTrans" cxnId="{91DCD13F-74CF-4C9B-BAB0-F31C7DE099A7}">
      <dgm:prSet/>
      <dgm:spPr/>
      <dgm:t>
        <a:bodyPr/>
        <a:lstStyle/>
        <a:p>
          <a:endParaRPr lang="zh-CN" altLang="en-US"/>
        </a:p>
      </dgm:t>
    </dgm:pt>
    <dgm:pt modelId="{EE6F0394-2037-4399-976F-91B7869E6297}" type="sibTrans" cxnId="{91DCD13F-74CF-4C9B-BAB0-F31C7DE099A7}">
      <dgm:prSet/>
      <dgm:spPr/>
      <dgm:t>
        <a:bodyPr/>
        <a:lstStyle/>
        <a:p>
          <a:endParaRPr lang="zh-CN" altLang="en-US"/>
        </a:p>
      </dgm:t>
    </dgm:pt>
    <dgm:pt modelId="{B3496921-816A-4C90-A623-1F659DC88D68}">
      <dgm:prSet phldrT="[文本]"/>
      <dgm:spPr/>
      <dgm:t>
        <a:bodyPr/>
        <a:lstStyle/>
        <a:p>
          <a:r>
            <a:rPr lang="zh-CN" altLang="en-US" dirty="0"/>
            <a:t>生态，服务开发者</a:t>
          </a:r>
        </a:p>
      </dgm:t>
    </dgm:pt>
    <dgm:pt modelId="{B16987FC-099E-4E7E-9F0C-EF9BF7333397}" type="parTrans" cxnId="{870D39C2-FF10-4D87-A9F2-69AC764C39A3}">
      <dgm:prSet/>
      <dgm:spPr/>
      <dgm:t>
        <a:bodyPr/>
        <a:lstStyle/>
        <a:p>
          <a:endParaRPr lang="zh-CN" altLang="en-US"/>
        </a:p>
      </dgm:t>
    </dgm:pt>
    <dgm:pt modelId="{7CC7AB9B-973D-440B-8012-35DA47FFFC44}" type="sibTrans" cxnId="{870D39C2-FF10-4D87-A9F2-69AC764C39A3}">
      <dgm:prSet/>
      <dgm:spPr/>
      <dgm:t>
        <a:bodyPr/>
        <a:lstStyle/>
        <a:p>
          <a:endParaRPr lang="zh-CN" altLang="en-US"/>
        </a:p>
      </dgm:t>
    </dgm:pt>
    <dgm:pt modelId="{D9C79A10-AD78-435D-BBD6-FD225B57E309}">
      <dgm:prSet phldrT="[文本]"/>
      <dgm:spPr/>
      <dgm:t>
        <a:bodyPr/>
        <a:lstStyle/>
        <a:p>
          <a:r>
            <a:rPr lang="zh-CN" altLang="en-US" dirty="0"/>
            <a:t>多语言，多生态的对接：</a:t>
          </a:r>
          <a:r>
            <a:rPr lang="en-US" altLang="zh-CN" dirty="0"/>
            <a:t>hive/spark/JDBC/</a:t>
          </a:r>
          <a:r>
            <a:rPr lang="en-US" altLang="zh-CN" dirty="0" err="1"/>
            <a:t>dataframe</a:t>
          </a:r>
          <a:r>
            <a:rPr lang="en-US" altLang="zh-CN" dirty="0"/>
            <a:t>/…</a:t>
          </a:r>
          <a:endParaRPr lang="zh-CN" altLang="en-US" dirty="0"/>
        </a:p>
      </dgm:t>
    </dgm:pt>
    <dgm:pt modelId="{1F8E9A3E-F31F-444C-B2E9-EF379E577D3E}" type="parTrans" cxnId="{59E5B418-99CF-43F8-A6D4-49BC5A38D26D}">
      <dgm:prSet/>
      <dgm:spPr/>
      <dgm:t>
        <a:bodyPr/>
        <a:lstStyle/>
        <a:p>
          <a:endParaRPr lang="zh-CN" altLang="en-US"/>
        </a:p>
      </dgm:t>
    </dgm:pt>
    <dgm:pt modelId="{8BE7F356-B49F-422A-A4D8-9751A4DA1C97}" type="sibTrans" cxnId="{59E5B418-99CF-43F8-A6D4-49BC5A38D26D}">
      <dgm:prSet/>
      <dgm:spPr/>
      <dgm:t>
        <a:bodyPr/>
        <a:lstStyle/>
        <a:p>
          <a:endParaRPr lang="zh-CN" altLang="en-US"/>
        </a:p>
      </dgm:t>
    </dgm:pt>
    <dgm:pt modelId="{6D8A210A-79FB-4ECB-802C-F994F8BCD1C9}">
      <dgm:prSet phldrT="[文本]"/>
      <dgm:spPr/>
      <dgm:t>
        <a:bodyPr/>
        <a:lstStyle/>
        <a:p>
          <a:r>
            <a:rPr lang="zh-CN" altLang="en-US" dirty="0"/>
            <a:t>强大的</a:t>
          </a:r>
          <a:r>
            <a:rPr lang="en-US" altLang="zh-CN" dirty="0"/>
            <a:t>IDE</a:t>
          </a:r>
          <a:r>
            <a:rPr lang="zh-CN" altLang="en-US" dirty="0"/>
            <a:t>，完整的开发体验，</a:t>
          </a:r>
          <a:r>
            <a:rPr lang="en-US" altLang="zh-CN" dirty="0"/>
            <a:t>design/program/debug/profiling/…</a:t>
          </a:r>
          <a:endParaRPr lang="zh-CN" altLang="en-US" dirty="0"/>
        </a:p>
      </dgm:t>
    </dgm:pt>
    <dgm:pt modelId="{9896E1C1-F006-4099-BC4C-37676D5607C3}" type="parTrans" cxnId="{912F0E5F-0581-48D2-94AB-2B581772D6D1}">
      <dgm:prSet/>
      <dgm:spPr/>
      <dgm:t>
        <a:bodyPr/>
        <a:lstStyle/>
        <a:p>
          <a:endParaRPr lang="zh-CN" altLang="en-US"/>
        </a:p>
      </dgm:t>
    </dgm:pt>
    <dgm:pt modelId="{91F3A17B-4ECC-4273-80E4-28C40FC33841}" type="sibTrans" cxnId="{912F0E5F-0581-48D2-94AB-2B581772D6D1}">
      <dgm:prSet/>
      <dgm:spPr/>
      <dgm:t>
        <a:bodyPr/>
        <a:lstStyle/>
        <a:p>
          <a:endParaRPr lang="zh-CN" altLang="en-US"/>
        </a:p>
      </dgm:t>
    </dgm:pt>
    <dgm:pt modelId="{9DD72AA2-8260-4962-9966-105D777E723C}">
      <dgm:prSet phldrT="[文本]"/>
      <dgm:spPr/>
      <dgm:t>
        <a:bodyPr/>
        <a:lstStyle/>
        <a:p>
          <a:r>
            <a:rPr lang="zh-CN" altLang="en-US" dirty="0"/>
            <a:t>多种运算方式统一平台</a:t>
          </a:r>
        </a:p>
      </dgm:t>
    </dgm:pt>
    <dgm:pt modelId="{4B72C81B-CCB8-44FB-9815-A59448D264E9}" type="parTrans" cxnId="{E5E390AA-A533-41C4-BCD7-1BAA609F0E39}">
      <dgm:prSet/>
      <dgm:spPr/>
      <dgm:t>
        <a:bodyPr/>
        <a:lstStyle/>
        <a:p>
          <a:endParaRPr lang="zh-CN" altLang="en-US"/>
        </a:p>
      </dgm:t>
    </dgm:pt>
    <dgm:pt modelId="{20153274-FA85-4689-8E1D-7BE5107110BC}" type="sibTrans" cxnId="{E5E390AA-A533-41C4-BCD7-1BAA609F0E39}">
      <dgm:prSet/>
      <dgm:spPr/>
      <dgm:t>
        <a:bodyPr/>
        <a:lstStyle/>
        <a:p>
          <a:endParaRPr lang="zh-CN" altLang="en-US"/>
        </a:p>
      </dgm:t>
    </dgm:pt>
    <dgm:pt modelId="{D7304806-6B84-4798-85D0-B146535BEBDA}">
      <dgm:prSet phldrT="[文本]"/>
      <dgm:spPr/>
      <dgm:t>
        <a:bodyPr/>
        <a:lstStyle/>
        <a:p>
          <a:r>
            <a:rPr lang="zh-CN" altLang="en-US" dirty="0"/>
            <a:t>流计算</a:t>
          </a:r>
          <a:r>
            <a:rPr lang="en-US" altLang="zh-CN" dirty="0"/>
            <a:t>/</a:t>
          </a:r>
          <a:r>
            <a:rPr lang="zh-CN" altLang="en-US" dirty="0"/>
            <a:t>离线计算</a:t>
          </a:r>
          <a:r>
            <a:rPr lang="en-US" altLang="zh-CN" dirty="0"/>
            <a:t>/</a:t>
          </a:r>
          <a:r>
            <a:rPr lang="zh-CN" altLang="en-US" dirty="0"/>
            <a:t>准实时计算</a:t>
          </a:r>
          <a:r>
            <a:rPr lang="en-US" altLang="zh-CN" dirty="0"/>
            <a:t>/</a:t>
          </a:r>
          <a:r>
            <a:rPr lang="zh-CN" altLang="en-US" dirty="0"/>
            <a:t>图计算</a:t>
          </a:r>
          <a:r>
            <a:rPr lang="en-US" altLang="zh-CN" dirty="0"/>
            <a:t>/</a:t>
          </a:r>
          <a:r>
            <a:rPr lang="zh-CN" altLang="en-US" dirty="0"/>
            <a:t>机器学习</a:t>
          </a:r>
        </a:p>
      </dgm:t>
    </dgm:pt>
    <dgm:pt modelId="{AB855AC1-22B7-4F24-8DB8-C7349617BC72}" type="parTrans" cxnId="{CF21338D-919F-4793-9F8A-4C3D644ADD03}">
      <dgm:prSet/>
      <dgm:spPr/>
      <dgm:t>
        <a:bodyPr/>
        <a:lstStyle/>
        <a:p>
          <a:endParaRPr lang="zh-CN" altLang="en-US"/>
        </a:p>
      </dgm:t>
    </dgm:pt>
    <dgm:pt modelId="{3C6BAA67-3A8E-4B17-B13A-5DF3AA86A945}" type="sibTrans" cxnId="{CF21338D-919F-4793-9F8A-4C3D644ADD03}">
      <dgm:prSet/>
      <dgm:spPr/>
      <dgm:t>
        <a:bodyPr/>
        <a:lstStyle/>
        <a:p>
          <a:endParaRPr lang="zh-CN" altLang="en-US"/>
        </a:p>
      </dgm:t>
    </dgm:pt>
    <dgm:pt modelId="{1D971983-5DD7-4D7C-BC4D-A5687A535EB1}">
      <dgm:prSet phldrT="[文本]"/>
      <dgm:spPr/>
      <dgm:t>
        <a:bodyPr/>
        <a:lstStyle/>
        <a:p>
          <a:r>
            <a:rPr lang="zh-CN" altLang="en-US" dirty="0"/>
            <a:t>计算之间有机整合和平滑转换</a:t>
          </a:r>
        </a:p>
      </dgm:t>
    </dgm:pt>
    <dgm:pt modelId="{188D2FF8-FF1E-4B64-8622-30D05C629DC0}" type="parTrans" cxnId="{2AA5F48B-8295-4274-A53C-E13CEE47BE8A}">
      <dgm:prSet/>
      <dgm:spPr/>
      <dgm:t>
        <a:bodyPr/>
        <a:lstStyle/>
        <a:p>
          <a:endParaRPr lang="zh-CN" altLang="en-US"/>
        </a:p>
      </dgm:t>
    </dgm:pt>
    <dgm:pt modelId="{908FFE81-8F25-4EDD-973C-6BEA273262F6}" type="sibTrans" cxnId="{2AA5F48B-8295-4274-A53C-E13CEE47BE8A}">
      <dgm:prSet/>
      <dgm:spPr/>
      <dgm:t>
        <a:bodyPr/>
        <a:lstStyle/>
        <a:p>
          <a:endParaRPr lang="zh-CN" altLang="en-US"/>
        </a:p>
      </dgm:t>
    </dgm:pt>
    <dgm:pt modelId="{F730866F-896B-48EA-BA7D-A868A70EF4F2}" type="pres">
      <dgm:prSet presAssocID="{8D3E5069-AA2C-4452-A287-B034C83D87A6}" presName="linear" presStyleCnt="0">
        <dgm:presLayoutVars>
          <dgm:dir/>
          <dgm:resizeHandles val="exact"/>
        </dgm:presLayoutVars>
      </dgm:prSet>
      <dgm:spPr/>
    </dgm:pt>
    <dgm:pt modelId="{A0015E4E-A60D-4214-873B-964214EC7206}" type="pres">
      <dgm:prSet presAssocID="{ED1A9DD9-F6E6-4228-96F8-C483734707DA}" presName="comp" presStyleCnt="0"/>
      <dgm:spPr/>
    </dgm:pt>
    <dgm:pt modelId="{313A48E9-592E-423B-BB75-AC5F4051F526}" type="pres">
      <dgm:prSet presAssocID="{ED1A9DD9-F6E6-4228-96F8-C483734707DA}" presName="box" presStyleLbl="node1" presStyleIdx="0" presStyleCnt="3"/>
      <dgm:spPr/>
    </dgm:pt>
    <dgm:pt modelId="{035345C0-9C7F-40E9-B819-85835BB33E0E}" type="pres">
      <dgm:prSet presAssocID="{ED1A9DD9-F6E6-4228-96F8-C483734707DA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240" b="-51760"/>
          </a:stretch>
        </a:blipFill>
      </dgm:spPr>
    </dgm:pt>
    <dgm:pt modelId="{B7B965B1-1AF6-4427-9119-AD4FBCC785E1}" type="pres">
      <dgm:prSet presAssocID="{ED1A9DD9-F6E6-4228-96F8-C483734707DA}" presName="text" presStyleLbl="node1" presStyleIdx="0" presStyleCnt="3">
        <dgm:presLayoutVars>
          <dgm:bulletEnabled val="1"/>
        </dgm:presLayoutVars>
      </dgm:prSet>
      <dgm:spPr/>
    </dgm:pt>
    <dgm:pt modelId="{1233F2BD-02E3-4B4A-9764-D6B1E91395AD}" type="pres">
      <dgm:prSet presAssocID="{6BA96362-8826-49FC-840C-DDEA0070557A}" presName="spacer" presStyleCnt="0"/>
      <dgm:spPr/>
    </dgm:pt>
    <dgm:pt modelId="{AE37A0DF-1FC8-4073-A6AB-4B777267E89B}" type="pres">
      <dgm:prSet presAssocID="{B3496921-816A-4C90-A623-1F659DC88D68}" presName="comp" presStyleCnt="0"/>
      <dgm:spPr/>
    </dgm:pt>
    <dgm:pt modelId="{5C186142-269C-4A88-9FCC-C4E40061747B}" type="pres">
      <dgm:prSet presAssocID="{B3496921-816A-4C90-A623-1F659DC88D68}" presName="box" presStyleLbl="node1" presStyleIdx="1" presStyleCnt="3"/>
      <dgm:spPr/>
    </dgm:pt>
    <dgm:pt modelId="{FA3025BE-BD80-4D99-91B5-1C13FDE94BA9}" type="pres">
      <dgm:prSet presAssocID="{B3496921-816A-4C90-A623-1F659DC88D68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3CE712E8-DD28-4CFC-92DF-7DB99E7CC90E}" type="pres">
      <dgm:prSet presAssocID="{B3496921-816A-4C90-A623-1F659DC88D68}" presName="text" presStyleLbl="node1" presStyleIdx="1" presStyleCnt="3">
        <dgm:presLayoutVars>
          <dgm:bulletEnabled val="1"/>
        </dgm:presLayoutVars>
      </dgm:prSet>
      <dgm:spPr/>
    </dgm:pt>
    <dgm:pt modelId="{622195B3-C334-491E-94E6-2741ED3C6C01}" type="pres">
      <dgm:prSet presAssocID="{7CC7AB9B-973D-440B-8012-35DA47FFFC44}" presName="spacer" presStyleCnt="0"/>
      <dgm:spPr/>
    </dgm:pt>
    <dgm:pt modelId="{75D3055B-DEAA-4B2E-9908-960FCA53DD5C}" type="pres">
      <dgm:prSet presAssocID="{9DD72AA2-8260-4962-9966-105D777E723C}" presName="comp" presStyleCnt="0"/>
      <dgm:spPr/>
    </dgm:pt>
    <dgm:pt modelId="{EBE82B78-4AE9-4872-8C94-9F4AE2B36F59}" type="pres">
      <dgm:prSet presAssocID="{9DD72AA2-8260-4962-9966-105D777E723C}" presName="box" presStyleLbl="node1" presStyleIdx="2" presStyleCnt="3"/>
      <dgm:spPr/>
    </dgm:pt>
    <dgm:pt modelId="{288511EC-F79E-48F8-923F-7A3C06F97DF6}" type="pres">
      <dgm:prSet presAssocID="{9DD72AA2-8260-4962-9966-105D777E723C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C9E8144E-F01A-4E87-8059-92E7AC2222E9}" type="pres">
      <dgm:prSet presAssocID="{9DD72AA2-8260-4962-9966-105D777E723C}" presName="text" presStyleLbl="node1" presStyleIdx="2" presStyleCnt="3">
        <dgm:presLayoutVars>
          <dgm:bulletEnabled val="1"/>
        </dgm:presLayoutVars>
      </dgm:prSet>
      <dgm:spPr/>
    </dgm:pt>
  </dgm:ptLst>
  <dgm:cxnLst>
    <dgm:cxn modelId="{59E5B418-99CF-43F8-A6D4-49BC5A38D26D}" srcId="{B3496921-816A-4C90-A623-1F659DC88D68}" destId="{D9C79A10-AD78-435D-BBD6-FD225B57E309}" srcOrd="0" destOrd="0" parTransId="{1F8E9A3E-F31F-444C-B2E9-EF379E577D3E}" sibTransId="{8BE7F356-B49F-422A-A4D8-9751A4DA1C97}"/>
    <dgm:cxn modelId="{CFB53F19-B388-4A84-A1D7-255A4D62D024}" type="presOf" srcId="{D7304806-6B84-4798-85D0-B146535BEBDA}" destId="{C9E8144E-F01A-4E87-8059-92E7AC2222E9}" srcOrd="1" destOrd="1" presId="urn:microsoft.com/office/officeart/2005/8/layout/vList4"/>
    <dgm:cxn modelId="{3E62DE21-B028-4D8D-BBDA-F03D5D52278C}" type="presOf" srcId="{2C23F8AF-E7BC-48E7-B5CD-F9E628C1C180}" destId="{313A48E9-592E-423B-BB75-AC5F4051F526}" srcOrd="0" destOrd="1" presId="urn:microsoft.com/office/officeart/2005/8/layout/vList4"/>
    <dgm:cxn modelId="{AD0A1E23-2586-49DB-9D68-2E11DBBE3225}" type="presOf" srcId="{B3496921-816A-4C90-A623-1F659DC88D68}" destId="{5C186142-269C-4A88-9FCC-C4E40061747B}" srcOrd="0" destOrd="0" presId="urn:microsoft.com/office/officeart/2005/8/layout/vList4"/>
    <dgm:cxn modelId="{D3EF922D-12B3-499B-8C10-4737540DF96C}" type="presOf" srcId="{ED1A9DD9-F6E6-4228-96F8-C483734707DA}" destId="{B7B965B1-1AF6-4427-9119-AD4FBCC785E1}" srcOrd="1" destOrd="0" presId="urn:microsoft.com/office/officeart/2005/8/layout/vList4"/>
    <dgm:cxn modelId="{946FA92F-C691-4174-BE21-45B89D7B43B2}" type="presOf" srcId="{D9C79A10-AD78-435D-BBD6-FD225B57E309}" destId="{5C186142-269C-4A88-9FCC-C4E40061747B}" srcOrd="0" destOrd="1" presId="urn:microsoft.com/office/officeart/2005/8/layout/vList4"/>
    <dgm:cxn modelId="{8E606A3D-B7F7-406F-AB78-333404606632}" type="presOf" srcId="{9DD72AA2-8260-4962-9966-105D777E723C}" destId="{EBE82B78-4AE9-4872-8C94-9F4AE2B36F59}" srcOrd="0" destOrd="0" presId="urn:microsoft.com/office/officeart/2005/8/layout/vList4"/>
    <dgm:cxn modelId="{91DCD13F-74CF-4C9B-BAB0-F31C7DE099A7}" srcId="{ED1A9DD9-F6E6-4228-96F8-C483734707DA}" destId="{CE0DB4DC-1CDC-4FAB-9589-C1E4E2E782C0}" srcOrd="1" destOrd="0" parTransId="{FD3FCD32-69B4-46EF-8D0E-529B6AB5ACC7}" sibTransId="{EE6F0394-2037-4399-976F-91B7869E6297}"/>
    <dgm:cxn modelId="{912F0E5F-0581-48D2-94AB-2B581772D6D1}" srcId="{B3496921-816A-4C90-A623-1F659DC88D68}" destId="{6D8A210A-79FB-4ECB-802C-F994F8BCD1C9}" srcOrd="1" destOrd="0" parTransId="{9896E1C1-F006-4099-BC4C-37676D5607C3}" sibTransId="{91F3A17B-4ECC-4273-80E4-28C40FC33841}"/>
    <dgm:cxn modelId="{A7B93868-D3BA-454C-8F6B-721A95596BD7}" type="presOf" srcId="{ED1A9DD9-F6E6-4228-96F8-C483734707DA}" destId="{313A48E9-592E-423B-BB75-AC5F4051F526}" srcOrd="0" destOrd="0" presId="urn:microsoft.com/office/officeart/2005/8/layout/vList4"/>
    <dgm:cxn modelId="{6FFD707B-5E94-4100-80C6-8DEF91135239}" type="presOf" srcId="{6D8A210A-79FB-4ECB-802C-F994F8BCD1C9}" destId="{5C186142-269C-4A88-9FCC-C4E40061747B}" srcOrd="0" destOrd="2" presId="urn:microsoft.com/office/officeart/2005/8/layout/vList4"/>
    <dgm:cxn modelId="{2A2DD988-FD77-4AC3-9980-D3B32CA3845A}" type="presOf" srcId="{CE0DB4DC-1CDC-4FAB-9589-C1E4E2E782C0}" destId="{B7B965B1-1AF6-4427-9119-AD4FBCC785E1}" srcOrd="1" destOrd="2" presId="urn:microsoft.com/office/officeart/2005/8/layout/vList4"/>
    <dgm:cxn modelId="{2AA5F48B-8295-4274-A53C-E13CEE47BE8A}" srcId="{9DD72AA2-8260-4962-9966-105D777E723C}" destId="{1D971983-5DD7-4D7C-BC4D-A5687A535EB1}" srcOrd="1" destOrd="0" parTransId="{188D2FF8-FF1E-4B64-8622-30D05C629DC0}" sibTransId="{908FFE81-8F25-4EDD-973C-6BEA273262F6}"/>
    <dgm:cxn modelId="{CF21338D-919F-4793-9F8A-4C3D644ADD03}" srcId="{9DD72AA2-8260-4962-9966-105D777E723C}" destId="{D7304806-6B84-4798-85D0-B146535BEBDA}" srcOrd="0" destOrd="0" parTransId="{AB855AC1-22B7-4F24-8DB8-C7349617BC72}" sibTransId="{3C6BAA67-3A8E-4B17-B13A-5DF3AA86A945}"/>
    <dgm:cxn modelId="{7170BB99-0539-46D9-9F52-50B6027096E7}" type="presOf" srcId="{1D971983-5DD7-4D7C-BC4D-A5687A535EB1}" destId="{C9E8144E-F01A-4E87-8059-92E7AC2222E9}" srcOrd="1" destOrd="2" presId="urn:microsoft.com/office/officeart/2005/8/layout/vList4"/>
    <dgm:cxn modelId="{99A2C1A1-31B9-4EBF-A178-957262AF9D6E}" type="presOf" srcId="{D7304806-6B84-4798-85D0-B146535BEBDA}" destId="{EBE82B78-4AE9-4872-8C94-9F4AE2B36F59}" srcOrd="0" destOrd="1" presId="urn:microsoft.com/office/officeart/2005/8/layout/vList4"/>
    <dgm:cxn modelId="{7160EDA3-E95A-4F5B-A9DB-CAA9DBF9F180}" type="presOf" srcId="{B3496921-816A-4C90-A623-1F659DC88D68}" destId="{3CE712E8-DD28-4CFC-92DF-7DB99E7CC90E}" srcOrd="1" destOrd="0" presId="urn:microsoft.com/office/officeart/2005/8/layout/vList4"/>
    <dgm:cxn modelId="{E5E390AA-A533-41C4-BCD7-1BAA609F0E39}" srcId="{8D3E5069-AA2C-4452-A287-B034C83D87A6}" destId="{9DD72AA2-8260-4962-9966-105D777E723C}" srcOrd="2" destOrd="0" parTransId="{4B72C81B-CCB8-44FB-9815-A59448D264E9}" sibTransId="{20153274-FA85-4689-8E1D-7BE5107110BC}"/>
    <dgm:cxn modelId="{870D39C2-FF10-4D87-A9F2-69AC764C39A3}" srcId="{8D3E5069-AA2C-4452-A287-B034C83D87A6}" destId="{B3496921-816A-4C90-A623-1F659DC88D68}" srcOrd="1" destOrd="0" parTransId="{B16987FC-099E-4E7E-9F0C-EF9BF7333397}" sibTransId="{7CC7AB9B-973D-440B-8012-35DA47FFFC44}"/>
    <dgm:cxn modelId="{9B01DDCF-CCCE-4240-8232-24C58532A65A}" type="presOf" srcId="{6D8A210A-79FB-4ECB-802C-F994F8BCD1C9}" destId="{3CE712E8-DD28-4CFC-92DF-7DB99E7CC90E}" srcOrd="1" destOrd="2" presId="urn:microsoft.com/office/officeart/2005/8/layout/vList4"/>
    <dgm:cxn modelId="{67C283D4-2EFE-4302-97E5-481E8F7B476D}" type="presOf" srcId="{CE0DB4DC-1CDC-4FAB-9589-C1E4E2E782C0}" destId="{313A48E9-592E-423B-BB75-AC5F4051F526}" srcOrd="0" destOrd="2" presId="urn:microsoft.com/office/officeart/2005/8/layout/vList4"/>
    <dgm:cxn modelId="{C8CFEFD9-A19B-4916-AF30-0F225A59E3BA}" type="presOf" srcId="{1D971983-5DD7-4D7C-BC4D-A5687A535EB1}" destId="{EBE82B78-4AE9-4872-8C94-9F4AE2B36F59}" srcOrd="0" destOrd="2" presId="urn:microsoft.com/office/officeart/2005/8/layout/vList4"/>
    <dgm:cxn modelId="{73A4D4E7-2A7E-4270-963F-E5C14180E0C7}" type="presOf" srcId="{9DD72AA2-8260-4962-9966-105D777E723C}" destId="{C9E8144E-F01A-4E87-8059-92E7AC2222E9}" srcOrd="1" destOrd="0" presId="urn:microsoft.com/office/officeart/2005/8/layout/vList4"/>
    <dgm:cxn modelId="{4A00FAE7-E94A-427D-A673-99BCEDDCB643}" type="presOf" srcId="{D9C79A10-AD78-435D-BBD6-FD225B57E309}" destId="{3CE712E8-DD28-4CFC-92DF-7DB99E7CC90E}" srcOrd="1" destOrd="1" presId="urn:microsoft.com/office/officeart/2005/8/layout/vList4"/>
    <dgm:cxn modelId="{E2DD69E8-1C0F-474B-ABD5-0A41B6F80529}" type="presOf" srcId="{2C23F8AF-E7BC-48E7-B5CD-F9E628C1C180}" destId="{B7B965B1-1AF6-4427-9119-AD4FBCC785E1}" srcOrd="1" destOrd="1" presId="urn:microsoft.com/office/officeart/2005/8/layout/vList4"/>
    <dgm:cxn modelId="{8CE10DF2-78C1-44F6-A310-1587693B2F7A}" type="presOf" srcId="{8D3E5069-AA2C-4452-A287-B034C83D87A6}" destId="{F730866F-896B-48EA-BA7D-A868A70EF4F2}" srcOrd="0" destOrd="0" presId="urn:microsoft.com/office/officeart/2005/8/layout/vList4"/>
    <dgm:cxn modelId="{292262F2-C4A8-4257-991A-85CCCC7FA984}" srcId="{8D3E5069-AA2C-4452-A287-B034C83D87A6}" destId="{ED1A9DD9-F6E6-4228-96F8-C483734707DA}" srcOrd="0" destOrd="0" parTransId="{B957025B-46D0-42EA-9233-3D610A0EDF1A}" sibTransId="{6BA96362-8826-49FC-840C-DDEA0070557A}"/>
    <dgm:cxn modelId="{CA2183F7-661C-400C-B0C2-B50416672594}" srcId="{ED1A9DD9-F6E6-4228-96F8-C483734707DA}" destId="{2C23F8AF-E7BC-48E7-B5CD-F9E628C1C180}" srcOrd="0" destOrd="0" parTransId="{A8B5DAD9-D175-45B9-ACC8-46F56D11FB90}" sibTransId="{2F106B9E-AFF4-4248-AAA6-4B3F6B6A05AA}"/>
    <dgm:cxn modelId="{14C8B94A-77EE-499C-8590-8CCB5BA627EC}" type="presParOf" srcId="{F730866F-896B-48EA-BA7D-A868A70EF4F2}" destId="{A0015E4E-A60D-4214-873B-964214EC7206}" srcOrd="0" destOrd="0" presId="urn:microsoft.com/office/officeart/2005/8/layout/vList4"/>
    <dgm:cxn modelId="{557AA710-FEC8-416E-829C-096BD9D351B5}" type="presParOf" srcId="{A0015E4E-A60D-4214-873B-964214EC7206}" destId="{313A48E9-592E-423B-BB75-AC5F4051F526}" srcOrd="0" destOrd="0" presId="urn:microsoft.com/office/officeart/2005/8/layout/vList4"/>
    <dgm:cxn modelId="{2E3AB4A9-B93E-4E72-8792-AB79FDB7BDD4}" type="presParOf" srcId="{A0015E4E-A60D-4214-873B-964214EC7206}" destId="{035345C0-9C7F-40E9-B819-85835BB33E0E}" srcOrd="1" destOrd="0" presId="urn:microsoft.com/office/officeart/2005/8/layout/vList4"/>
    <dgm:cxn modelId="{B985C2E5-0F2C-4FD6-A573-6B4782315D71}" type="presParOf" srcId="{A0015E4E-A60D-4214-873B-964214EC7206}" destId="{B7B965B1-1AF6-4427-9119-AD4FBCC785E1}" srcOrd="2" destOrd="0" presId="urn:microsoft.com/office/officeart/2005/8/layout/vList4"/>
    <dgm:cxn modelId="{2D0BD5E4-B991-40BD-B01F-6D558D9D92AA}" type="presParOf" srcId="{F730866F-896B-48EA-BA7D-A868A70EF4F2}" destId="{1233F2BD-02E3-4B4A-9764-D6B1E91395AD}" srcOrd="1" destOrd="0" presId="urn:microsoft.com/office/officeart/2005/8/layout/vList4"/>
    <dgm:cxn modelId="{2F5AEEB1-A937-4242-879B-34F4E310FA9D}" type="presParOf" srcId="{F730866F-896B-48EA-BA7D-A868A70EF4F2}" destId="{AE37A0DF-1FC8-4073-A6AB-4B777267E89B}" srcOrd="2" destOrd="0" presId="urn:microsoft.com/office/officeart/2005/8/layout/vList4"/>
    <dgm:cxn modelId="{0BD7CF0D-AFF0-4F4E-9904-3210A0EA014F}" type="presParOf" srcId="{AE37A0DF-1FC8-4073-A6AB-4B777267E89B}" destId="{5C186142-269C-4A88-9FCC-C4E40061747B}" srcOrd="0" destOrd="0" presId="urn:microsoft.com/office/officeart/2005/8/layout/vList4"/>
    <dgm:cxn modelId="{B3612048-8768-4EA2-8A3C-174F03FC5F3A}" type="presParOf" srcId="{AE37A0DF-1FC8-4073-A6AB-4B777267E89B}" destId="{FA3025BE-BD80-4D99-91B5-1C13FDE94BA9}" srcOrd="1" destOrd="0" presId="urn:microsoft.com/office/officeart/2005/8/layout/vList4"/>
    <dgm:cxn modelId="{7331B1A2-1298-405C-9BBF-8453FF66F4DD}" type="presParOf" srcId="{AE37A0DF-1FC8-4073-A6AB-4B777267E89B}" destId="{3CE712E8-DD28-4CFC-92DF-7DB99E7CC90E}" srcOrd="2" destOrd="0" presId="urn:microsoft.com/office/officeart/2005/8/layout/vList4"/>
    <dgm:cxn modelId="{30E2EA45-88ED-4757-AC22-1006508208D1}" type="presParOf" srcId="{F730866F-896B-48EA-BA7D-A868A70EF4F2}" destId="{622195B3-C334-491E-94E6-2741ED3C6C01}" srcOrd="3" destOrd="0" presId="urn:microsoft.com/office/officeart/2005/8/layout/vList4"/>
    <dgm:cxn modelId="{AA10C0E6-9505-4930-B341-BA8E824460A5}" type="presParOf" srcId="{F730866F-896B-48EA-BA7D-A868A70EF4F2}" destId="{75D3055B-DEAA-4B2E-9908-960FCA53DD5C}" srcOrd="4" destOrd="0" presId="urn:microsoft.com/office/officeart/2005/8/layout/vList4"/>
    <dgm:cxn modelId="{100BB60C-6E9E-4086-A7BA-0283EC797177}" type="presParOf" srcId="{75D3055B-DEAA-4B2E-9908-960FCA53DD5C}" destId="{EBE82B78-4AE9-4872-8C94-9F4AE2B36F59}" srcOrd="0" destOrd="0" presId="urn:microsoft.com/office/officeart/2005/8/layout/vList4"/>
    <dgm:cxn modelId="{3D7E8E91-E400-474E-AE29-36B7DBC1D60D}" type="presParOf" srcId="{75D3055B-DEAA-4B2E-9908-960FCA53DD5C}" destId="{288511EC-F79E-48F8-923F-7A3C06F97DF6}" srcOrd="1" destOrd="0" presId="urn:microsoft.com/office/officeart/2005/8/layout/vList4"/>
    <dgm:cxn modelId="{71344269-80E7-4F80-B5FD-31711FF4139C}" type="presParOf" srcId="{75D3055B-DEAA-4B2E-9908-960FCA53DD5C}" destId="{C9E8144E-F01A-4E87-8059-92E7AC2222E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DD10E-D152-416C-9119-4CD96B3042DB}">
      <dsp:nvSpPr>
        <dsp:cNvPr id="0" name=""/>
        <dsp:cNvSpPr/>
      </dsp:nvSpPr>
      <dsp:spPr>
        <a:xfrm>
          <a:off x="5230308" y="8899699"/>
          <a:ext cx="9849667" cy="0"/>
        </a:xfrm>
        <a:prstGeom prst="line">
          <a:avLst/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3DDD45-EBD9-41C7-A168-6BCF754E2E75}">
      <dsp:nvSpPr>
        <dsp:cNvPr id="0" name=""/>
        <dsp:cNvSpPr/>
      </dsp:nvSpPr>
      <dsp:spPr>
        <a:xfrm>
          <a:off x="5230308" y="6469781"/>
          <a:ext cx="8199722" cy="0"/>
        </a:xfrm>
        <a:prstGeom prst="line">
          <a:avLst/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37B8B-4135-4791-A7A6-331B6287B99F}">
      <dsp:nvSpPr>
        <dsp:cNvPr id="0" name=""/>
        <dsp:cNvSpPr/>
      </dsp:nvSpPr>
      <dsp:spPr>
        <a:xfrm>
          <a:off x="5230308" y="3529880"/>
          <a:ext cx="8199722" cy="0"/>
        </a:xfrm>
        <a:prstGeom prst="line">
          <a:avLst/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F45E6-2F48-477D-B988-24252E4B3FCE}">
      <dsp:nvSpPr>
        <dsp:cNvPr id="0" name=""/>
        <dsp:cNvSpPr/>
      </dsp:nvSpPr>
      <dsp:spPr>
        <a:xfrm>
          <a:off x="5230308" y="1099962"/>
          <a:ext cx="9849667" cy="0"/>
        </a:xfrm>
        <a:prstGeom prst="line">
          <a:avLst/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2A7B9A-C5B8-4007-9AB7-EE8B9B02070B}">
      <dsp:nvSpPr>
        <dsp:cNvPr id="0" name=""/>
        <dsp:cNvSpPr/>
      </dsp:nvSpPr>
      <dsp:spPr>
        <a:xfrm>
          <a:off x="230477" y="0"/>
          <a:ext cx="9999661" cy="999966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594DA-900B-40B0-B12D-5E2A15989B3D}">
      <dsp:nvSpPr>
        <dsp:cNvPr id="0" name=""/>
        <dsp:cNvSpPr/>
      </dsp:nvSpPr>
      <dsp:spPr>
        <a:xfrm>
          <a:off x="2030416" y="5309820"/>
          <a:ext cx="6399783" cy="329988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2030416" y="5309820"/>
        <a:ext cx="6399783" cy="3299888"/>
      </dsp:txXfrm>
    </dsp:sp>
    <dsp:sp modelId="{D1CFA5F7-F167-4B54-B168-5A186D1305D8}">
      <dsp:nvSpPr>
        <dsp:cNvPr id="0" name=""/>
        <dsp:cNvSpPr/>
      </dsp:nvSpPr>
      <dsp:spPr>
        <a:xfrm>
          <a:off x="13980012" y="0"/>
          <a:ext cx="2199925" cy="219992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BB04C-ECA4-4877-84BA-68B5F120EDD1}">
      <dsp:nvSpPr>
        <dsp:cNvPr id="0" name=""/>
        <dsp:cNvSpPr/>
      </dsp:nvSpPr>
      <dsp:spPr>
        <a:xfrm>
          <a:off x="16179938" y="0"/>
          <a:ext cx="4766555" cy="2199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高性能，低成本，大规模</a:t>
          </a:r>
        </a:p>
      </dsp:txBody>
      <dsp:txXfrm>
        <a:off x="16179938" y="0"/>
        <a:ext cx="4766555" cy="2199925"/>
      </dsp:txXfrm>
    </dsp:sp>
    <dsp:sp modelId="{7E28535E-32C3-4F36-91BB-278E0F9F4E32}">
      <dsp:nvSpPr>
        <dsp:cNvPr id="0" name=""/>
        <dsp:cNvSpPr/>
      </dsp:nvSpPr>
      <dsp:spPr>
        <a:xfrm>
          <a:off x="12330068" y="2429917"/>
          <a:ext cx="2199925" cy="219992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6A4C6-CC1B-4E4E-9473-219D32813A4E}">
      <dsp:nvSpPr>
        <dsp:cNvPr id="0" name=""/>
        <dsp:cNvSpPr/>
      </dsp:nvSpPr>
      <dsp:spPr>
        <a:xfrm>
          <a:off x="14529993" y="2429917"/>
          <a:ext cx="6923191" cy="2199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稳定性，服务化</a:t>
          </a:r>
        </a:p>
      </dsp:txBody>
      <dsp:txXfrm>
        <a:off x="14529993" y="2429917"/>
        <a:ext cx="6923191" cy="2199925"/>
      </dsp:txXfrm>
    </dsp:sp>
    <dsp:sp modelId="{93301420-55C1-47E1-94C2-CAEA835490E2}">
      <dsp:nvSpPr>
        <dsp:cNvPr id="0" name=""/>
        <dsp:cNvSpPr/>
      </dsp:nvSpPr>
      <dsp:spPr>
        <a:xfrm>
          <a:off x="12330068" y="5369818"/>
          <a:ext cx="2199925" cy="219992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B5410-03FA-461E-AE14-7BCCC3417FC7}">
      <dsp:nvSpPr>
        <dsp:cNvPr id="0" name=""/>
        <dsp:cNvSpPr/>
      </dsp:nvSpPr>
      <dsp:spPr>
        <a:xfrm>
          <a:off x="14529993" y="5369818"/>
          <a:ext cx="4684317" cy="2199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易用性，服务于数据开发者</a:t>
          </a:r>
        </a:p>
      </dsp:txBody>
      <dsp:txXfrm>
        <a:off x="14529993" y="5369818"/>
        <a:ext cx="4684317" cy="2199925"/>
      </dsp:txXfrm>
    </dsp:sp>
    <dsp:sp modelId="{5510695E-744E-481E-BA1C-24ED9AC50E78}">
      <dsp:nvSpPr>
        <dsp:cNvPr id="0" name=""/>
        <dsp:cNvSpPr/>
      </dsp:nvSpPr>
      <dsp:spPr>
        <a:xfrm>
          <a:off x="13980012" y="7799736"/>
          <a:ext cx="2199925" cy="219992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10DC6-3EF9-43C9-9316-CE7886FBA7D0}">
      <dsp:nvSpPr>
        <dsp:cNvPr id="0" name=""/>
        <dsp:cNvSpPr/>
      </dsp:nvSpPr>
      <dsp:spPr>
        <a:xfrm>
          <a:off x="16179938" y="7799736"/>
          <a:ext cx="4266021" cy="2199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kern="1200" dirty="0"/>
            <a:t>多功能</a:t>
          </a:r>
        </a:p>
      </dsp:txBody>
      <dsp:txXfrm>
        <a:off x="16179938" y="7799736"/>
        <a:ext cx="4266021" cy="2199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E2935-C4EF-4427-9F67-D21C8F672D98}">
      <dsp:nvSpPr>
        <dsp:cNvPr id="0" name=""/>
        <dsp:cNvSpPr/>
      </dsp:nvSpPr>
      <dsp:spPr>
        <a:xfrm>
          <a:off x="2949153" y="179203"/>
          <a:ext cx="7126319" cy="9089692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242" r="-62758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ADE10-2EC3-4068-8A91-B618B3EB0443}">
      <dsp:nvSpPr>
        <dsp:cNvPr id="0" name=""/>
        <dsp:cNvSpPr/>
      </dsp:nvSpPr>
      <dsp:spPr>
        <a:xfrm>
          <a:off x="3859397" y="4821618"/>
          <a:ext cx="5487265" cy="3719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更智能</a:t>
          </a:r>
        </a:p>
      </dsp:txBody>
      <dsp:txXfrm>
        <a:off x="3859397" y="4821618"/>
        <a:ext cx="5487265" cy="3719611"/>
      </dsp:txXfrm>
    </dsp:sp>
    <dsp:sp modelId="{39406BB1-8AA9-4ACC-9CF5-E786F5AFD909}">
      <dsp:nvSpPr>
        <dsp:cNvPr id="0" name=""/>
        <dsp:cNvSpPr/>
      </dsp:nvSpPr>
      <dsp:spPr>
        <a:xfrm>
          <a:off x="9473555" y="227742"/>
          <a:ext cx="2454217" cy="245421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501AF-DD92-46EB-9983-7B741D6B0F96}">
      <dsp:nvSpPr>
        <dsp:cNvPr id="0" name=""/>
        <dsp:cNvSpPr/>
      </dsp:nvSpPr>
      <dsp:spPr>
        <a:xfrm>
          <a:off x="11927772" y="227742"/>
          <a:ext cx="6181545" cy="245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600" kern="1200" dirty="0"/>
            <a:t>更加理解数据</a:t>
          </a:r>
        </a:p>
      </dsp:txBody>
      <dsp:txXfrm>
        <a:off x="11927772" y="227742"/>
        <a:ext cx="6181545" cy="2454217"/>
      </dsp:txXfrm>
    </dsp:sp>
    <dsp:sp modelId="{80F1D6B3-2893-4070-837A-64483EAF9364}">
      <dsp:nvSpPr>
        <dsp:cNvPr id="0" name=""/>
        <dsp:cNvSpPr/>
      </dsp:nvSpPr>
      <dsp:spPr>
        <a:xfrm>
          <a:off x="9473555" y="3123718"/>
          <a:ext cx="2454217" cy="245421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210A1-9F94-41D1-B7AC-FF2DB8507F27}">
      <dsp:nvSpPr>
        <dsp:cNvPr id="0" name=""/>
        <dsp:cNvSpPr/>
      </dsp:nvSpPr>
      <dsp:spPr>
        <a:xfrm>
          <a:off x="11927772" y="3123718"/>
          <a:ext cx="5457065" cy="245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600" kern="1200" dirty="0"/>
            <a:t>更加理解运算</a:t>
          </a:r>
          <a:endParaRPr lang="en-US" altLang="zh-CN" sz="6600" kern="1200" dirty="0"/>
        </a:p>
      </dsp:txBody>
      <dsp:txXfrm>
        <a:off x="11927772" y="3123718"/>
        <a:ext cx="5457065" cy="2454217"/>
      </dsp:txXfrm>
    </dsp:sp>
    <dsp:sp modelId="{7DD576AC-8231-4CE3-B1E8-A107C1D9EDAC}">
      <dsp:nvSpPr>
        <dsp:cNvPr id="0" name=""/>
        <dsp:cNvSpPr/>
      </dsp:nvSpPr>
      <dsp:spPr>
        <a:xfrm>
          <a:off x="9473555" y="6019694"/>
          <a:ext cx="2454217" cy="2454217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DF9AF-0DEE-4C48-86C8-FF43479CC4A9}">
      <dsp:nvSpPr>
        <dsp:cNvPr id="0" name=""/>
        <dsp:cNvSpPr/>
      </dsp:nvSpPr>
      <dsp:spPr>
        <a:xfrm>
          <a:off x="11927772" y="6019694"/>
          <a:ext cx="5457065" cy="245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600" kern="1200" dirty="0"/>
            <a:t>更加理解用户</a:t>
          </a:r>
        </a:p>
      </dsp:txBody>
      <dsp:txXfrm>
        <a:off x="11927772" y="6019694"/>
        <a:ext cx="5457065" cy="24542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E2935-C4EF-4427-9F67-D21C8F672D98}">
      <dsp:nvSpPr>
        <dsp:cNvPr id="0" name=""/>
        <dsp:cNvSpPr/>
      </dsp:nvSpPr>
      <dsp:spPr>
        <a:xfrm>
          <a:off x="2211623" y="107339"/>
          <a:ext cx="4268549" cy="5444578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242" r="-62758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ADE10-2EC3-4068-8A91-B618B3EB0443}">
      <dsp:nvSpPr>
        <dsp:cNvPr id="0" name=""/>
        <dsp:cNvSpPr/>
      </dsp:nvSpPr>
      <dsp:spPr>
        <a:xfrm>
          <a:off x="2756844" y="2888071"/>
          <a:ext cx="3286782" cy="22279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更智能</a:t>
          </a:r>
        </a:p>
      </dsp:txBody>
      <dsp:txXfrm>
        <a:off x="2756844" y="2888071"/>
        <a:ext cx="3286782" cy="2227986"/>
      </dsp:txXfrm>
    </dsp:sp>
    <dsp:sp modelId="{39406BB1-8AA9-4ACC-9CF5-E786F5AFD909}">
      <dsp:nvSpPr>
        <dsp:cNvPr id="0" name=""/>
        <dsp:cNvSpPr/>
      </dsp:nvSpPr>
      <dsp:spPr>
        <a:xfrm>
          <a:off x="6119634" y="136413"/>
          <a:ext cx="1470036" cy="147003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501AF-DD92-46EB-9983-7B741D6B0F96}">
      <dsp:nvSpPr>
        <dsp:cNvPr id="0" name=""/>
        <dsp:cNvSpPr/>
      </dsp:nvSpPr>
      <dsp:spPr>
        <a:xfrm>
          <a:off x="7589670" y="136413"/>
          <a:ext cx="3070261" cy="147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46990" rIns="9398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更加理解数据</a:t>
          </a:r>
        </a:p>
      </dsp:txBody>
      <dsp:txXfrm>
        <a:off x="7589670" y="136413"/>
        <a:ext cx="3070261" cy="1470036"/>
      </dsp:txXfrm>
    </dsp:sp>
    <dsp:sp modelId="{80F1D6B3-2893-4070-837A-64483EAF9364}">
      <dsp:nvSpPr>
        <dsp:cNvPr id="0" name=""/>
        <dsp:cNvSpPr/>
      </dsp:nvSpPr>
      <dsp:spPr>
        <a:xfrm>
          <a:off x="6119634" y="1871056"/>
          <a:ext cx="1470036" cy="147003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210A1-9F94-41D1-B7AC-FF2DB8507F27}">
      <dsp:nvSpPr>
        <dsp:cNvPr id="0" name=""/>
        <dsp:cNvSpPr/>
      </dsp:nvSpPr>
      <dsp:spPr>
        <a:xfrm>
          <a:off x="7589670" y="1871056"/>
          <a:ext cx="4022826" cy="147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46990" rIns="9398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更加理解运算</a:t>
          </a:r>
          <a:endParaRPr lang="en-US" altLang="zh-CN" sz="3700" kern="1200" dirty="0"/>
        </a:p>
      </dsp:txBody>
      <dsp:txXfrm>
        <a:off x="7589670" y="1871056"/>
        <a:ext cx="4022826" cy="1470036"/>
      </dsp:txXfrm>
    </dsp:sp>
    <dsp:sp modelId="{7DD576AC-8231-4CE3-B1E8-A107C1D9EDAC}">
      <dsp:nvSpPr>
        <dsp:cNvPr id="0" name=""/>
        <dsp:cNvSpPr/>
      </dsp:nvSpPr>
      <dsp:spPr>
        <a:xfrm>
          <a:off x="6119634" y="3605699"/>
          <a:ext cx="1470036" cy="147003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DF9AF-0DEE-4C48-86C8-FF43479CC4A9}">
      <dsp:nvSpPr>
        <dsp:cNvPr id="0" name=""/>
        <dsp:cNvSpPr/>
      </dsp:nvSpPr>
      <dsp:spPr>
        <a:xfrm>
          <a:off x="7589670" y="3605699"/>
          <a:ext cx="4022826" cy="1470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80" tIns="46990" rIns="9398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更加理解用户</a:t>
          </a:r>
        </a:p>
      </dsp:txBody>
      <dsp:txXfrm>
        <a:off x="7589670" y="3605699"/>
        <a:ext cx="4022826" cy="1470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FB982-7425-4EEF-AC1D-E9263ADE21A7}">
      <dsp:nvSpPr>
        <dsp:cNvPr id="0" name=""/>
        <dsp:cNvSpPr/>
      </dsp:nvSpPr>
      <dsp:spPr>
        <a:xfrm>
          <a:off x="0" y="0"/>
          <a:ext cx="21683663" cy="31248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数据格式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数据索引（</a:t>
          </a:r>
          <a:r>
            <a:rPr lang="en-US" altLang="zh-CN" sz="2800" kern="1200" dirty="0"/>
            <a:t>Index</a:t>
          </a:r>
          <a:r>
            <a:rPr lang="zh-CN" altLang="en-US" sz="2800" kern="1200" dirty="0"/>
            <a:t>）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异构数据类型（结构化，半结构，非结构）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Power-law</a:t>
          </a:r>
          <a:r>
            <a:rPr lang="zh-CN" altLang="en-US" sz="2800" kern="1200" dirty="0"/>
            <a:t>属性的数据， 百万稀疏列的表格</a:t>
          </a:r>
          <a:r>
            <a:rPr lang="en-US" altLang="zh-CN" sz="2800" kern="1200" dirty="0"/>
            <a:t>, …</a:t>
          </a:r>
          <a:endParaRPr lang="zh-CN" altLang="en-US" sz="2800" kern="1200" dirty="0"/>
        </a:p>
      </dsp:txBody>
      <dsp:txXfrm>
        <a:off x="4649222" y="0"/>
        <a:ext cx="17034440" cy="3124894"/>
      </dsp:txXfrm>
    </dsp:sp>
    <dsp:sp modelId="{24108A19-1066-42F2-A827-80FFA7B7AE43}">
      <dsp:nvSpPr>
        <dsp:cNvPr id="0" name=""/>
        <dsp:cNvSpPr/>
      </dsp:nvSpPr>
      <dsp:spPr>
        <a:xfrm>
          <a:off x="312489" y="312489"/>
          <a:ext cx="4336732" cy="24999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91CF2-54FB-4CA4-9F1B-7756CD6AE887}">
      <dsp:nvSpPr>
        <dsp:cNvPr id="0" name=""/>
        <dsp:cNvSpPr/>
      </dsp:nvSpPr>
      <dsp:spPr>
        <a:xfrm>
          <a:off x="0" y="3437383"/>
          <a:ext cx="21683663" cy="3124894"/>
        </a:xfrm>
        <a:prstGeom prst="roundRect">
          <a:avLst>
            <a:gd name="adj" fmla="val 10000"/>
          </a:avLst>
        </a:prstGeom>
        <a:solidFill>
          <a:schemeClr val="accent2">
            <a:hueOff val="-2670775"/>
            <a:satOff val="-13726"/>
            <a:lumOff val="1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丰富的数据分片方式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Range/Hash/Direct Hash/…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Column storage/Column grouping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Hierarchy Partition</a:t>
          </a:r>
          <a:endParaRPr lang="zh-CN" altLang="en-US" sz="2800" kern="1200" dirty="0"/>
        </a:p>
      </dsp:txBody>
      <dsp:txXfrm>
        <a:off x="4649222" y="3437383"/>
        <a:ext cx="17034440" cy="3124894"/>
      </dsp:txXfrm>
    </dsp:sp>
    <dsp:sp modelId="{8F7FB1B4-18D0-4A6B-9D2A-D72696E916C8}">
      <dsp:nvSpPr>
        <dsp:cNvPr id="0" name=""/>
        <dsp:cNvSpPr/>
      </dsp:nvSpPr>
      <dsp:spPr>
        <a:xfrm>
          <a:off x="312489" y="3749873"/>
          <a:ext cx="4336732" cy="24999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F6B28-635F-4264-B55E-68202EEC5A34}">
      <dsp:nvSpPr>
        <dsp:cNvPr id="0" name=""/>
        <dsp:cNvSpPr/>
      </dsp:nvSpPr>
      <dsp:spPr>
        <a:xfrm>
          <a:off x="0" y="6874767"/>
          <a:ext cx="21683663" cy="3124894"/>
        </a:xfrm>
        <a:prstGeom prst="roundRect">
          <a:avLst>
            <a:gd name="adj" fmla="val 10000"/>
          </a:avLst>
        </a:prstGeom>
        <a:solidFill>
          <a:schemeClr val="accent2">
            <a:hueOff val="-5341550"/>
            <a:satOff val="-27452"/>
            <a:lumOff val="23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完善的数据统计信息和运行时的数据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Histogram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Distinct value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Data Volume</a:t>
          </a:r>
          <a:endParaRPr lang="zh-CN" altLang="en-US" sz="2800" kern="1200" dirty="0"/>
        </a:p>
      </dsp:txBody>
      <dsp:txXfrm>
        <a:off x="4649222" y="6874767"/>
        <a:ext cx="17034440" cy="3124894"/>
      </dsp:txXfrm>
    </dsp:sp>
    <dsp:sp modelId="{B31ABFCE-05FB-4A5A-B092-28CC01003C4A}">
      <dsp:nvSpPr>
        <dsp:cNvPr id="0" name=""/>
        <dsp:cNvSpPr/>
      </dsp:nvSpPr>
      <dsp:spPr>
        <a:xfrm>
          <a:off x="312489" y="7187257"/>
          <a:ext cx="4336732" cy="24999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24000" b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1FBCF-080C-4656-99A5-9B484B5B442B}">
      <dsp:nvSpPr>
        <dsp:cNvPr id="0" name=""/>
        <dsp:cNvSpPr/>
      </dsp:nvSpPr>
      <dsp:spPr>
        <a:xfrm>
          <a:off x="0" y="0"/>
          <a:ext cx="21683663" cy="31248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用户自定义函数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400" kern="1200" dirty="0"/>
            <a:t>Sorted Properties/Partition Properties/…</a:t>
          </a:r>
          <a:endParaRPr lang="zh-CN" alt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400" kern="1200" dirty="0"/>
            <a:t>资源消耗上的特点</a:t>
          </a:r>
        </a:p>
      </dsp:txBody>
      <dsp:txXfrm>
        <a:off x="4649222" y="0"/>
        <a:ext cx="17034440" cy="3124894"/>
      </dsp:txXfrm>
    </dsp:sp>
    <dsp:sp modelId="{B6B67FFF-FD62-435C-A997-5036F4A6DCA3}">
      <dsp:nvSpPr>
        <dsp:cNvPr id="0" name=""/>
        <dsp:cNvSpPr/>
      </dsp:nvSpPr>
      <dsp:spPr>
        <a:xfrm>
          <a:off x="312489" y="312489"/>
          <a:ext cx="4336732" cy="24999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87578-E864-45B7-AFAE-F88C1407E2F5}">
      <dsp:nvSpPr>
        <dsp:cNvPr id="0" name=""/>
        <dsp:cNvSpPr/>
      </dsp:nvSpPr>
      <dsp:spPr>
        <a:xfrm>
          <a:off x="0" y="3437383"/>
          <a:ext cx="21683663" cy="3124894"/>
        </a:xfrm>
        <a:prstGeom prst="roundRect">
          <a:avLst>
            <a:gd name="adj" fmla="val 10000"/>
          </a:avLst>
        </a:prstGeom>
        <a:solidFill>
          <a:schemeClr val="accent3">
            <a:hueOff val="-711945"/>
            <a:satOff val="7004"/>
            <a:lumOff val="-16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运行时优化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400" kern="1200" dirty="0"/>
            <a:t>Data Volume -&gt; Parallelism</a:t>
          </a:r>
          <a:endParaRPr lang="zh-CN" alt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400" kern="1200" dirty="0"/>
            <a:t>Data Location -&gt; Network Topology Optimization</a:t>
          </a:r>
          <a:endParaRPr lang="zh-CN" alt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400" kern="1200" dirty="0"/>
            <a:t>Cross Pod/Cluster Optimization</a:t>
          </a:r>
          <a:endParaRPr lang="zh-CN" altLang="en-US" sz="3400" kern="1200" dirty="0"/>
        </a:p>
      </dsp:txBody>
      <dsp:txXfrm>
        <a:off x="4649222" y="3437383"/>
        <a:ext cx="17034440" cy="3124894"/>
      </dsp:txXfrm>
    </dsp:sp>
    <dsp:sp modelId="{9A3EFD3D-181A-4777-B106-18062D253601}">
      <dsp:nvSpPr>
        <dsp:cNvPr id="0" name=""/>
        <dsp:cNvSpPr/>
      </dsp:nvSpPr>
      <dsp:spPr>
        <a:xfrm>
          <a:off x="312489" y="3749873"/>
          <a:ext cx="4336732" cy="24999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0EFDF-2691-42C3-B8E7-15530B18A949}">
      <dsp:nvSpPr>
        <dsp:cNvPr id="0" name=""/>
        <dsp:cNvSpPr/>
      </dsp:nvSpPr>
      <dsp:spPr>
        <a:xfrm>
          <a:off x="0" y="6874767"/>
          <a:ext cx="21683663" cy="3124894"/>
        </a:xfrm>
        <a:prstGeom prst="roundRect">
          <a:avLst>
            <a:gd name="adj" fmla="val 10000"/>
          </a:avLst>
        </a:prstGeom>
        <a:solidFill>
          <a:schemeClr val="accent3">
            <a:hueOff val="-1423889"/>
            <a:satOff val="14009"/>
            <a:lumOff val="-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/>
            <a:t>实时性，规模性，性能，成本，可靠性之间的</a:t>
          </a:r>
          <a:r>
            <a:rPr lang="en-US" altLang="zh-CN" sz="4400" kern="1200" dirty="0"/>
            <a:t>trade-off</a:t>
          </a:r>
          <a:endParaRPr lang="zh-CN" altLang="en-US" sz="4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400" kern="1200" dirty="0"/>
            <a:t>Network Shuffling/Memory Computation/Streaming/Iteration</a:t>
          </a:r>
          <a:endParaRPr lang="zh-CN" altLang="en-US" sz="3400" kern="1200" dirty="0"/>
        </a:p>
      </dsp:txBody>
      <dsp:txXfrm>
        <a:off x="4649222" y="6874767"/>
        <a:ext cx="17034440" cy="3124894"/>
      </dsp:txXfrm>
    </dsp:sp>
    <dsp:sp modelId="{DDDDF219-2223-4BB8-AC09-DFE5913A9585}">
      <dsp:nvSpPr>
        <dsp:cNvPr id="0" name=""/>
        <dsp:cNvSpPr/>
      </dsp:nvSpPr>
      <dsp:spPr>
        <a:xfrm>
          <a:off x="312489" y="7187257"/>
          <a:ext cx="4336732" cy="249991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400" b="-486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A48E9-592E-423B-BB75-AC5F4051F526}">
      <dsp:nvSpPr>
        <dsp:cNvPr id="0" name=""/>
        <dsp:cNvSpPr/>
      </dsp:nvSpPr>
      <dsp:spPr>
        <a:xfrm>
          <a:off x="0" y="0"/>
          <a:ext cx="21683663" cy="31248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多租户，用户对规模，性能，延时，成本不同需求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500" kern="1200" dirty="0"/>
            <a:t>资源隔离和资源使用的可预测性（</a:t>
          </a:r>
          <a:r>
            <a:rPr lang="en-US" altLang="zh-CN" sz="3500" kern="1200" dirty="0"/>
            <a:t>CPU</a:t>
          </a:r>
          <a:r>
            <a:rPr lang="zh-CN" altLang="en-US" sz="3500" kern="1200" dirty="0"/>
            <a:t>，内存，磁盘，网络）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500" kern="1200" dirty="0"/>
            <a:t>多种不同需求间的平衡，从而发挥资源最大效能</a:t>
          </a:r>
        </a:p>
      </dsp:txBody>
      <dsp:txXfrm>
        <a:off x="4649222" y="0"/>
        <a:ext cx="17034440" cy="3124894"/>
      </dsp:txXfrm>
    </dsp:sp>
    <dsp:sp modelId="{035345C0-9C7F-40E9-B819-85835BB33E0E}">
      <dsp:nvSpPr>
        <dsp:cNvPr id="0" name=""/>
        <dsp:cNvSpPr/>
      </dsp:nvSpPr>
      <dsp:spPr>
        <a:xfrm>
          <a:off x="312489" y="312489"/>
          <a:ext cx="4336732" cy="249991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240" b="-5176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86142-269C-4A88-9FCC-C4E40061747B}">
      <dsp:nvSpPr>
        <dsp:cNvPr id="0" name=""/>
        <dsp:cNvSpPr/>
      </dsp:nvSpPr>
      <dsp:spPr>
        <a:xfrm>
          <a:off x="0" y="3437383"/>
          <a:ext cx="21683663" cy="3124894"/>
        </a:xfrm>
        <a:prstGeom prst="roundRect">
          <a:avLst>
            <a:gd name="adj" fmla="val 10000"/>
          </a:avLst>
        </a:prstGeom>
        <a:solidFill>
          <a:schemeClr val="accent4">
            <a:hueOff val="-498774"/>
            <a:satOff val="3810"/>
            <a:lumOff val="-3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生态，服务开发者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500" kern="1200" dirty="0"/>
            <a:t>多语言，多生态的对接：</a:t>
          </a:r>
          <a:r>
            <a:rPr lang="en-US" altLang="zh-CN" sz="3500" kern="1200" dirty="0"/>
            <a:t>hive/spark/JDBC/</a:t>
          </a:r>
          <a:r>
            <a:rPr lang="en-US" altLang="zh-CN" sz="3500" kern="1200" dirty="0" err="1"/>
            <a:t>dataframe</a:t>
          </a:r>
          <a:r>
            <a:rPr lang="en-US" altLang="zh-CN" sz="3500" kern="1200" dirty="0"/>
            <a:t>/…</a:t>
          </a:r>
          <a:endParaRPr lang="zh-CN" alt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500" kern="1200" dirty="0"/>
            <a:t>强大的</a:t>
          </a:r>
          <a:r>
            <a:rPr lang="en-US" altLang="zh-CN" sz="3500" kern="1200" dirty="0"/>
            <a:t>IDE</a:t>
          </a:r>
          <a:r>
            <a:rPr lang="zh-CN" altLang="en-US" sz="3500" kern="1200" dirty="0"/>
            <a:t>，完整的开发体验，</a:t>
          </a:r>
          <a:r>
            <a:rPr lang="en-US" altLang="zh-CN" sz="3500" kern="1200" dirty="0"/>
            <a:t>design/program/debug/profiling/…</a:t>
          </a:r>
          <a:endParaRPr lang="zh-CN" altLang="en-US" sz="3500" kern="1200" dirty="0"/>
        </a:p>
      </dsp:txBody>
      <dsp:txXfrm>
        <a:off x="4649222" y="3437383"/>
        <a:ext cx="17034440" cy="3124894"/>
      </dsp:txXfrm>
    </dsp:sp>
    <dsp:sp modelId="{FA3025BE-BD80-4D99-91B5-1C13FDE94BA9}">
      <dsp:nvSpPr>
        <dsp:cNvPr id="0" name=""/>
        <dsp:cNvSpPr/>
      </dsp:nvSpPr>
      <dsp:spPr>
        <a:xfrm>
          <a:off x="312489" y="3749873"/>
          <a:ext cx="4336732" cy="24999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82B78-4AE9-4872-8C94-9F4AE2B36F59}">
      <dsp:nvSpPr>
        <dsp:cNvPr id="0" name=""/>
        <dsp:cNvSpPr/>
      </dsp:nvSpPr>
      <dsp:spPr>
        <a:xfrm>
          <a:off x="0" y="6874767"/>
          <a:ext cx="21683663" cy="3124894"/>
        </a:xfrm>
        <a:prstGeom prst="roundRect">
          <a:avLst>
            <a:gd name="adj" fmla="val 10000"/>
          </a:avLst>
        </a:prstGeom>
        <a:solidFill>
          <a:schemeClr val="accent4">
            <a:hueOff val="-997548"/>
            <a:satOff val="7621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多种运算方式统一平台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500" kern="1200" dirty="0"/>
            <a:t>流计算</a:t>
          </a:r>
          <a:r>
            <a:rPr lang="en-US" altLang="zh-CN" sz="3500" kern="1200" dirty="0"/>
            <a:t>/</a:t>
          </a:r>
          <a:r>
            <a:rPr lang="zh-CN" altLang="en-US" sz="3500" kern="1200" dirty="0"/>
            <a:t>离线计算</a:t>
          </a:r>
          <a:r>
            <a:rPr lang="en-US" altLang="zh-CN" sz="3500" kern="1200" dirty="0"/>
            <a:t>/</a:t>
          </a:r>
          <a:r>
            <a:rPr lang="zh-CN" altLang="en-US" sz="3500" kern="1200" dirty="0"/>
            <a:t>准实时计算</a:t>
          </a:r>
          <a:r>
            <a:rPr lang="en-US" altLang="zh-CN" sz="3500" kern="1200" dirty="0"/>
            <a:t>/</a:t>
          </a:r>
          <a:r>
            <a:rPr lang="zh-CN" altLang="en-US" sz="3500" kern="1200" dirty="0"/>
            <a:t>图计算</a:t>
          </a:r>
          <a:r>
            <a:rPr lang="en-US" altLang="zh-CN" sz="3500" kern="1200" dirty="0"/>
            <a:t>/</a:t>
          </a:r>
          <a:r>
            <a:rPr lang="zh-CN" altLang="en-US" sz="3500" kern="1200" dirty="0"/>
            <a:t>机器学习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500" kern="1200" dirty="0"/>
            <a:t>计算之间有机整合和平滑转换</a:t>
          </a:r>
        </a:p>
      </dsp:txBody>
      <dsp:txXfrm>
        <a:off x="4649222" y="6874767"/>
        <a:ext cx="17034440" cy="3124894"/>
      </dsp:txXfrm>
    </dsp:sp>
    <dsp:sp modelId="{288511EC-F79E-48F8-923F-7A3C06F97DF6}">
      <dsp:nvSpPr>
        <dsp:cNvPr id="0" name=""/>
        <dsp:cNvSpPr/>
      </dsp:nvSpPr>
      <dsp:spPr>
        <a:xfrm>
          <a:off x="312489" y="7187257"/>
          <a:ext cx="4336732" cy="24999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509614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因为不知道多少人知道阿里的</a:t>
            </a:r>
            <a:r>
              <a:rPr lang="en-US" altLang="zh-CN" dirty="0" err="1"/>
              <a:t>MaxCompute</a:t>
            </a:r>
            <a:r>
              <a:rPr lang="zh-CN" altLang="en-US" dirty="0"/>
              <a:t>计算平台，在开始之前我先简约介绍下</a:t>
            </a:r>
            <a:r>
              <a:rPr lang="en-US" altLang="zh-CN" dirty="0" err="1"/>
              <a:t>MaxCompute</a:t>
            </a:r>
            <a:r>
              <a:rPr lang="en-US" altLang="zh-CN" dirty="0"/>
              <a:t>,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MaxCompute</a:t>
            </a:r>
            <a:r>
              <a:rPr lang="zh-CN" altLang="en-US" baseline="0" dirty="0"/>
              <a:t>是阿里具备</a:t>
            </a:r>
            <a:r>
              <a:rPr lang="en-US" altLang="zh-CN" baseline="0" dirty="0"/>
              <a:t>…..</a:t>
            </a:r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AE0CA-7D67-4637-AB11-3D9C62467EA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114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</a:t>
            </a:r>
            <a:r>
              <a:rPr lang="en-US" altLang="zh-CN" dirty="0"/>
              <a:t>slide</a:t>
            </a:r>
            <a:r>
              <a:rPr lang="zh-CN" altLang="en-US" dirty="0"/>
              <a:t>简单介绍了一些</a:t>
            </a:r>
            <a:r>
              <a:rPr lang="en-US" altLang="zh-CN" dirty="0" err="1"/>
              <a:t>MaxCompute</a:t>
            </a:r>
            <a:r>
              <a:rPr lang="zh-CN" altLang="en-US" dirty="0"/>
              <a:t>大体的架构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AE0CA-7D67-4637-AB11-3D9C62467EA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39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在阿里巴巴内部，大部分计算是批处理任务，我在后面也主要是用批处理任务作为例子，所以我先快速描述批处理计算一个简约流程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E4B3A-94A0-465C-B344-94144C60F45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660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03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封面">
    <p:bg>
      <p:bgPr>
        <a:solidFill>
          <a:srgbClr val="00A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461" y="-20510"/>
            <a:ext cx="24456922" cy="1375702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341229" y="2303859"/>
            <a:ext cx="14716126" cy="4643438"/>
          </a:xfrm>
          <a:prstGeom prst="rect">
            <a:avLst/>
          </a:prstGeom>
        </p:spPr>
        <p:txBody>
          <a:bodyPr anchor="t"/>
          <a:lstStyle>
            <a:lvl1pPr algn="l">
              <a:defRPr sz="11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1000">
                <a:solidFill>
                  <a:srgbClr val="FFFFFF"/>
                </a:solidFill>
              </a:rPr>
              <a:t>单击此处编辑母版标题样式</a:t>
            </a:r>
            <a:endParaRPr sz="11000" dirty="0">
              <a:solidFill>
                <a:srgbClr val="FFFFFF"/>
              </a:solidFill>
            </a:endParaRPr>
          </a:p>
        </p:txBody>
      </p:sp>
      <p:sp>
        <p:nvSpPr>
          <p:cNvPr id="14" name="Shape 11"/>
          <p:cNvSpPr>
            <a:spLocks noGrp="1"/>
          </p:cNvSpPr>
          <p:nvPr>
            <p:ph type="sldNum" sz="quarter" idx="2"/>
          </p:nvPr>
        </p:nvSpPr>
        <p:spPr>
          <a:xfrm>
            <a:off x="23516437" y="13064132"/>
            <a:ext cx="494606" cy="4885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" name="logo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1582814" y="1028396"/>
            <a:ext cx="1566019" cy="5261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" name="组 11"/>
          <p:cNvGrpSpPr>
            <a:grpSpLocks noChangeAspect="1"/>
          </p:cNvGrpSpPr>
          <p:nvPr userDrawn="1"/>
        </p:nvGrpSpPr>
        <p:grpSpPr>
          <a:xfrm>
            <a:off x="18435495" y="908682"/>
            <a:ext cx="2929458" cy="685800"/>
            <a:chOff x="17283851" y="792230"/>
            <a:chExt cx="3692744" cy="864489"/>
          </a:xfrm>
        </p:grpSpPr>
        <p:pic>
          <p:nvPicPr>
            <p:cNvPr id="13" name="图片 12" descr="iconfont-alibaba02 (1)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3851" y="833759"/>
              <a:ext cx="3423657" cy="822960"/>
            </a:xfrm>
            <a:prstGeom prst="rect">
              <a:avLst/>
            </a:prstGeom>
          </p:spPr>
        </p:pic>
        <p:cxnSp>
          <p:nvCxnSpPr>
            <p:cNvPr id="15" name="直线连接符 14"/>
            <p:cNvCxnSpPr/>
            <p:nvPr userDrawn="1"/>
          </p:nvCxnSpPr>
          <p:spPr>
            <a:xfrm>
              <a:off x="20976595" y="792230"/>
              <a:ext cx="0" cy="795729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90672252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50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20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396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26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70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封面">
    <p:bg>
      <p:bgPr>
        <a:solidFill>
          <a:srgbClr val="00A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462" y="-20511"/>
            <a:ext cx="24456923" cy="1375702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524114" y="4536284"/>
            <a:ext cx="14716125" cy="2496285"/>
          </a:xfrm>
          <a:prstGeom prst="rect">
            <a:avLst/>
          </a:prstGeom>
        </p:spPr>
        <p:txBody>
          <a:bodyPr anchor="t"/>
          <a:lstStyle>
            <a:lvl1pPr algn="l">
              <a:defRPr sz="1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2300">
                <a:solidFill>
                  <a:srgbClr val="FFFFFF"/>
                </a:solidFill>
              </a:rPr>
              <a:t>单击此处编辑母版标题样式</a:t>
            </a:r>
            <a:endParaRPr sz="12300" dirty="0">
              <a:solidFill>
                <a:srgbClr val="FFFFFF"/>
              </a:solidFill>
            </a:endParaRPr>
          </a:p>
        </p:txBody>
      </p:sp>
      <p:sp>
        <p:nvSpPr>
          <p:cNvPr id="14" name="Shape 11"/>
          <p:cNvSpPr>
            <a:spLocks noGrp="1"/>
          </p:cNvSpPr>
          <p:nvPr>
            <p:ph type="sldNum" sz="quarter" idx="2"/>
          </p:nvPr>
        </p:nvSpPr>
        <p:spPr>
          <a:xfrm>
            <a:off x="23516442" y="13064133"/>
            <a:ext cx="494605" cy="48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" name="logo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1582815" y="1028399"/>
            <a:ext cx="1566019" cy="5261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" name="组 11"/>
          <p:cNvGrpSpPr>
            <a:grpSpLocks noChangeAspect="1"/>
          </p:cNvGrpSpPr>
          <p:nvPr userDrawn="1"/>
        </p:nvGrpSpPr>
        <p:grpSpPr>
          <a:xfrm>
            <a:off x="18435500" y="908684"/>
            <a:ext cx="2929459" cy="685800"/>
            <a:chOff x="17283851" y="792230"/>
            <a:chExt cx="3692744" cy="864489"/>
          </a:xfrm>
        </p:grpSpPr>
        <p:pic>
          <p:nvPicPr>
            <p:cNvPr id="13" name="图片 12" descr="iconfont-alibaba02 (1)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3851" y="833759"/>
              <a:ext cx="3423657" cy="822960"/>
            </a:xfrm>
            <a:prstGeom prst="rect">
              <a:avLst/>
            </a:prstGeom>
          </p:spPr>
        </p:pic>
        <p:cxnSp>
          <p:nvCxnSpPr>
            <p:cNvPr id="15" name="直线连接符 14"/>
            <p:cNvCxnSpPr/>
            <p:nvPr userDrawn="1"/>
          </p:nvCxnSpPr>
          <p:spPr>
            <a:xfrm>
              <a:off x="20976595" y="792230"/>
              <a:ext cx="0" cy="795729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1290755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225268" y="2818011"/>
            <a:ext cx="21684611" cy="10000213"/>
          </a:xfrm>
          <a:prstGeom prst="rect">
            <a:avLst/>
          </a:prstGeom>
        </p:spPr>
        <p:txBody>
          <a:bodyPr lIns="102411" tIns="51204" rIns="102411" bIns="51204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01549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1484648" y="1014290"/>
            <a:ext cx="1694178" cy="530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图片 7" descr="未标题-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689" y="748228"/>
            <a:ext cx="3083561" cy="1128520"/>
          </a:xfrm>
          <a:prstGeom prst="rect">
            <a:avLst/>
          </a:prstGeom>
        </p:spPr>
      </p:pic>
      <p:cxnSp>
        <p:nvCxnSpPr>
          <p:cNvPr id="9" name="直线连接符 7"/>
          <p:cNvCxnSpPr/>
          <p:nvPr userDrawn="1"/>
        </p:nvCxnSpPr>
        <p:spPr>
          <a:xfrm>
            <a:off x="21296919" y="908682"/>
            <a:ext cx="0" cy="631253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7494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5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6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1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16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25265" y="629773"/>
            <a:ext cx="21933470" cy="1256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500" dirty="0">
                <a:solidFill>
                  <a:srgbClr val="53585F"/>
                </a:solidFill>
              </a:rPr>
              <a:t>标题文本</a:t>
            </a:r>
          </a:p>
        </p:txBody>
      </p:sp>
      <p:pic>
        <p:nvPicPr>
          <p:cNvPr id="3" name="pasted-image.tif"/>
          <p:cNvPicPr/>
          <p:nvPr/>
        </p:nvPicPr>
        <p:blipFill>
          <a:blip r:embed="rId5">
            <a:alphaModFix amt="25376"/>
            <a:extLst/>
          </a:blip>
          <a:stretch>
            <a:fillRect/>
          </a:stretch>
        </p:blipFill>
        <p:spPr>
          <a:xfrm>
            <a:off x="9595974" y="3677847"/>
            <a:ext cx="15647026" cy="1447003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492951" y="13043355"/>
            <a:ext cx="494514" cy="5111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normAutofit/>
          </a:bodyPr>
          <a:lstStyle>
            <a:lvl1pPr>
              <a:defRPr sz="2400">
                <a:solidFill>
                  <a:srgbClr val="A6AAA9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5" name="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484648" y="1014290"/>
            <a:ext cx="1694178" cy="5303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865389" y="773924"/>
            <a:ext cx="148999" cy="1087750"/>
          </a:xfrm>
          <a:prstGeom prst="rect">
            <a:avLst/>
          </a:prstGeom>
          <a:solidFill>
            <a:srgbClr val="00B1D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241300"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pic>
        <p:nvPicPr>
          <p:cNvPr id="7" name="图片 6" descr="未标题-4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689" y="748228"/>
            <a:ext cx="3083561" cy="1128520"/>
          </a:xfrm>
          <a:prstGeom prst="rect">
            <a:avLst/>
          </a:prstGeom>
        </p:spPr>
      </p:pic>
      <p:cxnSp>
        <p:nvCxnSpPr>
          <p:cNvPr id="8" name="直线连接符 7"/>
          <p:cNvCxnSpPr/>
          <p:nvPr userDrawn="1"/>
        </p:nvCxnSpPr>
        <p:spPr>
          <a:xfrm>
            <a:off x="21296919" y="908682"/>
            <a:ext cx="0" cy="631253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5" r:id="rId2"/>
    <p:sldLayoutId id="2147483666" r:id="rId3"/>
  </p:sldLayoutIdLst>
  <p:transition spd="med"/>
  <p:txStyles>
    <p:titleStyle>
      <a:lvl1pPr defTabSz="584200" eaLnBrk="1" hangingPunct="1">
        <a:defRPr sz="6500">
          <a:solidFill>
            <a:srgbClr val="53585F"/>
          </a:solidFill>
          <a:latin typeface="Microsoft YaHei"/>
          <a:ea typeface="Microsoft YaHei"/>
          <a:cs typeface="Microsoft YaHei"/>
          <a:sym typeface="Microsoft YaHei"/>
        </a:defRPr>
      </a:lvl1pPr>
      <a:lvl2pPr indent="228600" defTabSz="584200" eaLnBrk="1" hangingPunct="1">
        <a:defRPr sz="6500">
          <a:solidFill>
            <a:srgbClr val="53585F"/>
          </a:solidFill>
          <a:latin typeface="Microsoft YaHei"/>
          <a:ea typeface="Microsoft YaHei"/>
          <a:cs typeface="Microsoft YaHei"/>
          <a:sym typeface="Microsoft YaHei"/>
        </a:defRPr>
      </a:lvl2pPr>
      <a:lvl3pPr indent="457200" defTabSz="584200" eaLnBrk="1" hangingPunct="1">
        <a:defRPr sz="6500">
          <a:solidFill>
            <a:srgbClr val="53585F"/>
          </a:solidFill>
          <a:latin typeface="Microsoft YaHei"/>
          <a:ea typeface="Microsoft YaHei"/>
          <a:cs typeface="Microsoft YaHei"/>
          <a:sym typeface="Microsoft YaHei"/>
        </a:defRPr>
      </a:lvl3pPr>
      <a:lvl4pPr indent="685800" defTabSz="584200" eaLnBrk="1" hangingPunct="1">
        <a:defRPr sz="6500">
          <a:solidFill>
            <a:srgbClr val="53585F"/>
          </a:solidFill>
          <a:latin typeface="Microsoft YaHei"/>
          <a:ea typeface="Microsoft YaHei"/>
          <a:cs typeface="Microsoft YaHei"/>
          <a:sym typeface="Microsoft YaHei"/>
        </a:defRPr>
      </a:lvl4pPr>
      <a:lvl5pPr indent="914400" defTabSz="584200" eaLnBrk="1" hangingPunct="1">
        <a:defRPr sz="6500">
          <a:solidFill>
            <a:srgbClr val="53585F"/>
          </a:solidFill>
          <a:latin typeface="Microsoft YaHei"/>
          <a:ea typeface="Microsoft YaHei"/>
          <a:cs typeface="Microsoft YaHei"/>
          <a:sym typeface="Microsoft YaHei"/>
        </a:defRPr>
      </a:lvl5pPr>
      <a:lvl6pPr indent="1143000" defTabSz="584200" eaLnBrk="1" hangingPunct="1">
        <a:defRPr sz="6500">
          <a:solidFill>
            <a:srgbClr val="53585F"/>
          </a:solidFill>
          <a:latin typeface="Microsoft YaHei"/>
          <a:ea typeface="Microsoft YaHei"/>
          <a:cs typeface="Microsoft YaHei"/>
          <a:sym typeface="Microsoft YaHei"/>
        </a:defRPr>
      </a:lvl6pPr>
      <a:lvl7pPr indent="1371600" defTabSz="584200" eaLnBrk="1" hangingPunct="1">
        <a:defRPr sz="6500">
          <a:solidFill>
            <a:srgbClr val="53585F"/>
          </a:solidFill>
          <a:latin typeface="Microsoft YaHei"/>
          <a:ea typeface="Microsoft YaHei"/>
          <a:cs typeface="Microsoft YaHei"/>
          <a:sym typeface="Microsoft YaHei"/>
        </a:defRPr>
      </a:lvl7pPr>
      <a:lvl8pPr indent="1600200" defTabSz="584200" eaLnBrk="1" hangingPunct="1">
        <a:defRPr sz="6500">
          <a:solidFill>
            <a:srgbClr val="53585F"/>
          </a:solidFill>
          <a:latin typeface="Microsoft YaHei"/>
          <a:ea typeface="Microsoft YaHei"/>
          <a:cs typeface="Microsoft YaHei"/>
          <a:sym typeface="Microsoft YaHei"/>
        </a:defRPr>
      </a:lvl8pPr>
      <a:lvl9pPr indent="1828800" defTabSz="584200" eaLnBrk="1" hangingPunct="1">
        <a:defRPr sz="6500">
          <a:solidFill>
            <a:srgbClr val="53585F"/>
          </a:solidFill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617361" indent="-617361" defTabSz="584200" eaLnBrk="1" hangingPunct="1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1pPr>
      <a:lvl2pPr marL="1061861" indent="-617361" defTabSz="584200" eaLnBrk="1" hangingPunct="1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2pPr>
      <a:lvl3pPr marL="1506361" indent="-617361" defTabSz="584200" eaLnBrk="1" hangingPunct="1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3pPr>
      <a:lvl4pPr marL="1950861" indent="-617361" defTabSz="584200" eaLnBrk="1" hangingPunct="1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4pPr>
      <a:lvl5pPr marL="2395361" indent="-617361" defTabSz="584200" eaLnBrk="1" hangingPunct="1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5pPr>
      <a:lvl6pPr marL="2839861" indent="-617361" defTabSz="584200" eaLnBrk="1" hangingPunct="1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6pPr>
      <a:lvl7pPr marL="3284361" indent="-617361" defTabSz="584200" eaLnBrk="1" hangingPunct="1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7pPr>
      <a:lvl8pPr marL="3728861" indent="-617361" defTabSz="584200" eaLnBrk="1" hangingPunct="1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8pPr>
      <a:lvl9pPr marL="4173361" indent="-617361" defTabSz="584200" eaLnBrk="1" hangingPunct="1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19200" y="12712700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9B315-3854-4F25-AD24-78AC971DB139}" type="datetimeFigureOut">
              <a:rPr lang="zh-CN" altLang="en-US" smtClean="0"/>
              <a:t>2017/9/17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31200" y="12712700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475200" y="12712700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F4E56-571A-4026-A0CE-0AAA6D7A5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48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l.acm.org/citation.cfm?id=2213839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F149B-C730-4030-A6AF-D76E2CB4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664" y="4294023"/>
            <a:ext cx="14716126" cy="4643438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rPr>
              <a:t>MaxCompute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rPr>
              <a:t>NewSQL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rPr>
              <a:t>和</a:t>
            </a:r>
            <a:br>
              <a:rPr kumimoji="1" lang="en-US" altLang="zh-CN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rPr>
            </a:b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rPr>
              <a:t>其基于代价的优化器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116413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MaxCompute</a:t>
            </a:r>
            <a:r>
              <a:rPr lang="zh-CN" altLang="en-US" sz="8000" dirty="0"/>
              <a:t>架构</a:t>
            </a: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4" descr="“elastic search”的图片搜索结果"/>
          <p:cNvSpPr>
            <a:spLocks noChangeAspect="1" noChangeArrowheads="1"/>
          </p:cNvSpPr>
          <p:nvPr/>
        </p:nvSpPr>
        <p:spPr bwMode="auto">
          <a:xfrm>
            <a:off x="161925" y="-1444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334"/>
          </a:p>
        </p:txBody>
      </p:sp>
      <p:sp>
        <p:nvSpPr>
          <p:cNvPr id="4" name="矩形 3"/>
          <p:cNvSpPr/>
          <p:nvPr/>
        </p:nvSpPr>
        <p:spPr>
          <a:xfrm>
            <a:off x="4319132" y="11774876"/>
            <a:ext cx="14499693" cy="110546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733" dirty="0"/>
              <a:t>盘古（ 分布式存储系统）</a:t>
            </a:r>
          </a:p>
        </p:txBody>
      </p:sp>
      <p:sp>
        <p:nvSpPr>
          <p:cNvPr id="6" name="矩形 5"/>
          <p:cNvSpPr/>
          <p:nvPr/>
        </p:nvSpPr>
        <p:spPr>
          <a:xfrm>
            <a:off x="4319131" y="10600037"/>
            <a:ext cx="14499685" cy="10317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733" dirty="0"/>
              <a:t>伏羲 （分布式调度系统）</a:t>
            </a:r>
          </a:p>
        </p:txBody>
      </p:sp>
      <p:sp>
        <p:nvSpPr>
          <p:cNvPr id="13" name="矩形 12"/>
          <p:cNvSpPr/>
          <p:nvPr/>
        </p:nvSpPr>
        <p:spPr>
          <a:xfrm>
            <a:off x="4319131" y="9390227"/>
            <a:ext cx="14499685" cy="10317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 err="1"/>
              <a:t>MaxCompute</a:t>
            </a:r>
            <a:r>
              <a:rPr lang="en-US" altLang="zh-CN" sz="3733" dirty="0"/>
              <a:t> Engine</a:t>
            </a:r>
            <a:endParaRPr lang="zh-CN" altLang="en-US" sz="3733" dirty="0"/>
          </a:p>
        </p:txBody>
      </p:sp>
      <p:sp>
        <p:nvSpPr>
          <p:cNvPr id="11" name="矩形 10"/>
          <p:cNvSpPr/>
          <p:nvPr/>
        </p:nvSpPr>
        <p:spPr>
          <a:xfrm>
            <a:off x="4319131" y="8137363"/>
            <a:ext cx="2468032" cy="10317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733" dirty="0">
                <a:solidFill>
                  <a:schemeClr val="bg1"/>
                </a:solidFill>
              </a:rPr>
              <a:t>流计算</a:t>
            </a:r>
          </a:p>
        </p:txBody>
      </p:sp>
      <p:sp>
        <p:nvSpPr>
          <p:cNvPr id="16" name="矩形 15"/>
          <p:cNvSpPr/>
          <p:nvPr/>
        </p:nvSpPr>
        <p:spPr>
          <a:xfrm>
            <a:off x="7015693" y="8137363"/>
            <a:ext cx="2468032" cy="10317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733" dirty="0">
                <a:solidFill>
                  <a:schemeClr val="bg1"/>
                </a:solidFill>
              </a:rPr>
              <a:t>图计算</a:t>
            </a:r>
          </a:p>
        </p:txBody>
      </p:sp>
      <p:sp>
        <p:nvSpPr>
          <p:cNvPr id="20" name="矩形 19"/>
          <p:cNvSpPr/>
          <p:nvPr/>
        </p:nvSpPr>
        <p:spPr>
          <a:xfrm>
            <a:off x="9724117" y="8137363"/>
            <a:ext cx="2468032" cy="10317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>
                <a:solidFill>
                  <a:schemeClr val="bg1"/>
                </a:solidFill>
              </a:rPr>
              <a:t>Batch</a:t>
            </a:r>
            <a:endParaRPr lang="zh-CN" altLang="en-US" sz="3733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409790" y="8137363"/>
            <a:ext cx="2906533" cy="10317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733" dirty="0">
                <a:solidFill>
                  <a:schemeClr val="bg1"/>
                </a:solidFill>
              </a:rPr>
              <a:t>内存计算</a:t>
            </a:r>
          </a:p>
        </p:txBody>
      </p:sp>
      <p:sp>
        <p:nvSpPr>
          <p:cNvPr id="22" name="矩形 21"/>
          <p:cNvSpPr/>
          <p:nvPr/>
        </p:nvSpPr>
        <p:spPr>
          <a:xfrm>
            <a:off x="15533967" y="8137363"/>
            <a:ext cx="3284856" cy="10317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733" dirty="0">
                <a:solidFill>
                  <a:schemeClr val="bg1"/>
                </a:solidFill>
              </a:rPr>
              <a:t>机器学习</a:t>
            </a:r>
          </a:p>
        </p:txBody>
      </p:sp>
      <p:sp>
        <p:nvSpPr>
          <p:cNvPr id="23" name="矩形 22"/>
          <p:cNvSpPr/>
          <p:nvPr/>
        </p:nvSpPr>
        <p:spPr>
          <a:xfrm>
            <a:off x="4319131" y="6971117"/>
            <a:ext cx="14499685" cy="10317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 err="1"/>
              <a:t>MaxCompute</a:t>
            </a:r>
            <a:r>
              <a:rPr lang="en-US" altLang="zh-CN" sz="3733" dirty="0"/>
              <a:t> Language</a:t>
            </a:r>
            <a:endParaRPr lang="zh-CN" altLang="en-US" sz="3733" dirty="0"/>
          </a:p>
        </p:txBody>
      </p:sp>
      <p:sp>
        <p:nvSpPr>
          <p:cNvPr id="25" name="矩形 24"/>
          <p:cNvSpPr/>
          <p:nvPr/>
        </p:nvSpPr>
        <p:spPr>
          <a:xfrm>
            <a:off x="4319131" y="5557935"/>
            <a:ext cx="4113387" cy="1332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33" dirty="0"/>
          </a:p>
        </p:txBody>
      </p:sp>
      <p:sp>
        <p:nvSpPr>
          <p:cNvPr id="27" name="矩形 26"/>
          <p:cNvSpPr/>
          <p:nvPr/>
        </p:nvSpPr>
        <p:spPr>
          <a:xfrm>
            <a:off x="4359940" y="6344685"/>
            <a:ext cx="4032067" cy="103177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733" dirty="0"/>
          </a:p>
        </p:txBody>
      </p:sp>
      <p:sp>
        <p:nvSpPr>
          <p:cNvPr id="28" name="矩形 27"/>
          <p:cNvSpPr/>
          <p:nvPr/>
        </p:nvSpPr>
        <p:spPr>
          <a:xfrm>
            <a:off x="8576323" y="5557935"/>
            <a:ext cx="2468032" cy="12528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>
                <a:solidFill>
                  <a:schemeClr val="bg1"/>
                </a:solidFill>
              </a:rPr>
              <a:t>Spark API</a:t>
            </a:r>
            <a:endParaRPr lang="zh-CN" altLang="en-US" sz="3733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175773" y="5557935"/>
            <a:ext cx="2468032" cy="12528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>
                <a:solidFill>
                  <a:schemeClr val="bg1"/>
                </a:solidFill>
              </a:rPr>
              <a:t>Beam API</a:t>
            </a:r>
            <a:endParaRPr lang="zh-CN" altLang="en-US" sz="3733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779920" y="5556372"/>
            <a:ext cx="2468032" cy="12528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>
                <a:solidFill>
                  <a:schemeClr val="bg1"/>
                </a:solidFill>
              </a:rPr>
              <a:t>Hive API</a:t>
            </a:r>
            <a:endParaRPr lang="zh-CN" altLang="en-US" sz="3733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6453620" y="5556372"/>
            <a:ext cx="2365197" cy="12528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3" dirty="0">
                <a:solidFill>
                  <a:schemeClr val="bg1"/>
                </a:solidFill>
              </a:rPr>
              <a:t>…</a:t>
            </a:r>
            <a:endParaRPr lang="zh-CN" altLang="en-US" sz="3733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319127" y="4195539"/>
            <a:ext cx="14499688" cy="103177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733" dirty="0"/>
              <a:t>应用生态</a:t>
            </a:r>
          </a:p>
        </p:txBody>
      </p:sp>
    </p:spTree>
    <p:extLst>
      <p:ext uri="{BB962C8B-B14F-4D97-AF65-F5344CB8AC3E}">
        <p14:creationId xmlns:p14="http://schemas.microsoft.com/office/powerpoint/2010/main" val="25947863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err="1"/>
              <a:t>MaxCompute</a:t>
            </a:r>
            <a:r>
              <a:rPr lang="zh-CN" altLang="en-US" sz="8000" dirty="0"/>
              <a:t>的研发思路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/>
          </p:nvPr>
        </p:nvGraphicFramePr>
        <p:xfrm>
          <a:off x="1225550" y="2817813"/>
          <a:ext cx="21683663" cy="999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049007" y="11274492"/>
            <a:ext cx="6592888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267" dirty="0" err="1">
                <a:latin typeface="微软雅黑"/>
                <a:ea typeface="微软雅黑"/>
                <a:cs typeface="微软雅黑"/>
              </a:rPr>
              <a:t>MaxCompute</a:t>
            </a:r>
            <a:endParaRPr kumimoji="1" lang="zh-CN" altLang="en-US" sz="4267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99388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0594DA-900B-40B0-B12D-5E2A15989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2A7B9A-C5B8-4007-9AB7-EE8B9B020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EF45E6-2F48-477D-B988-24252E4B3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5BB04C-ECA4-4877-84BA-68B5F120E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CFA5F7-F167-4B54-B168-5A186D130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C37B8B-4135-4791-A7A6-331B6287B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C6A4C6-CC1B-4E4E-9473-219D32813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28535E-32C3-4F36-91BB-278E0F9F4E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3DDD45-EBD9-41C7-A168-6BCF754E2E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9B5410-03FA-461E-AE14-7BCCC3417F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301420-55C1-47E1-94C2-CAEA83549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1DD10E-D152-416C-9119-4CD96B304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710DC6-3EF9-43C9-9316-CE7886FBA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10695E-744E-481E-BA1C-24ED9AC50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MaxCompute</a:t>
            </a: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106795"/>
              </p:ext>
            </p:extLst>
          </p:nvPr>
        </p:nvGraphicFramePr>
        <p:xfrm>
          <a:off x="1225550" y="2817813"/>
          <a:ext cx="21683663" cy="999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78944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5E2935-C4EF-4427-9F67-D21C8F672D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406BB1-8AA9-4ACC-9CF5-E786F5AFD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0501AF-DD92-46EB-9983-7B741D6B0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F1D6B3-2893-4070-837A-64483EAF93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C210A1-9F94-41D1-B7AC-FF2DB8507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D576AC-8231-4CE3-B1E8-A107C1D9E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DDF9AF-0DEE-4C48-86C8-FF43479CC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MaxCompute</a:t>
            </a: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离线运算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8447584" y="6890869"/>
            <a:ext cx="3315563" cy="7200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Compiler</a:t>
            </a:r>
            <a:endParaRPr lang="zh-CN" altLang="en-US" sz="3600" dirty="0"/>
          </a:p>
        </p:txBody>
      </p:sp>
      <p:sp>
        <p:nvSpPr>
          <p:cNvPr id="5" name="矩形: 圆角 4"/>
          <p:cNvSpPr/>
          <p:nvPr/>
        </p:nvSpPr>
        <p:spPr>
          <a:xfrm>
            <a:off x="8447586" y="7643813"/>
            <a:ext cx="3332477" cy="7200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Runtime</a:t>
            </a:r>
            <a:endParaRPr lang="zh-CN" altLang="en-US" sz="3600" dirty="0"/>
          </a:p>
        </p:txBody>
      </p:sp>
      <p:sp>
        <p:nvSpPr>
          <p:cNvPr id="6" name="矩形: 圆角 5"/>
          <p:cNvSpPr/>
          <p:nvPr/>
        </p:nvSpPr>
        <p:spPr>
          <a:xfrm>
            <a:off x="11759952" y="6890868"/>
            <a:ext cx="3436277" cy="14730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Optimizer</a:t>
            </a:r>
            <a:endParaRPr lang="zh-CN" altLang="en-US" sz="3600" dirty="0"/>
          </a:p>
        </p:txBody>
      </p:sp>
      <p:sp>
        <p:nvSpPr>
          <p:cNvPr id="7" name="矩形: 圆角 6"/>
          <p:cNvSpPr/>
          <p:nvPr/>
        </p:nvSpPr>
        <p:spPr>
          <a:xfrm>
            <a:off x="8447584" y="6137920"/>
            <a:ext cx="6748645" cy="7200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/>
              <a:t>FrontEnd</a:t>
            </a:r>
            <a:endParaRPr lang="zh-CN" altLang="en-US" sz="3600" dirty="0"/>
          </a:p>
        </p:txBody>
      </p:sp>
      <p:sp>
        <p:nvSpPr>
          <p:cNvPr id="9" name="矩形: 圆角 8"/>
          <p:cNvSpPr/>
          <p:nvPr/>
        </p:nvSpPr>
        <p:spPr>
          <a:xfrm>
            <a:off x="8447584" y="8363893"/>
            <a:ext cx="6748645" cy="7200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伏羲</a:t>
            </a:r>
            <a:endParaRPr lang="zh-CN" altLang="en-US" sz="13334" dirty="0"/>
          </a:p>
        </p:txBody>
      </p:sp>
      <p:sp>
        <p:nvSpPr>
          <p:cNvPr id="12" name="圆柱形 11"/>
          <p:cNvSpPr/>
          <p:nvPr/>
        </p:nvSpPr>
        <p:spPr>
          <a:xfrm rot="5400000">
            <a:off x="11461867" y="5987629"/>
            <a:ext cx="720080" cy="7776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3600" dirty="0"/>
              <a:t>Data communication</a:t>
            </a:r>
            <a:endParaRPr lang="zh-CN" altLang="en-US" sz="3600" dirty="0"/>
          </a:p>
        </p:txBody>
      </p:sp>
      <p:pic>
        <p:nvPicPr>
          <p:cNvPr id="13" name="Picture 2" descr="C:\Documents and Settings\weilin\Local Settings\Temporary Internet Files\Content.IE5\0SKDKH42\MCj0431637000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520" y="11021916"/>
            <a:ext cx="1440160" cy="173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Documents and Settings\weilin\Local Settings\Temporary Internet Files\Content.IE5\0SKDKH42\MCj0431637000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96" y="11021916"/>
            <a:ext cx="1440160" cy="173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Documents and Settings\weilin\Local Settings\Temporary Internet Files\Content.IE5\0SKDKH42\MCj0431637000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888" y="11021916"/>
            <a:ext cx="1440160" cy="173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Documents and Settings\weilin\Local Settings\Temporary Internet Files\Content.IE5\0SKDKH42\MCj0431637000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080" y="11021916"/>
            <a:ext cx="1440160" cy="173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C:\Documents and Settings\weilin\Local Settings\Temporary Internet Files\Content.IE5\0SKDKH42\MCj0431637000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149" y="11021916"/>
            <a:ext cx="1440160" cy="173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直接连接符 18"/>
          <p:cNvCxnSpPr>
            <a:endCxn id="13" idx="0"/>
          </p:cNvCxnSpPr>
          <p:nvPr/>
        </p:nvCxnSpPr>
        <p:spPr>
          <a:xfrm>
            <a:off x="8591600" y="10268969"/>
            <a:ext cx="0" cy="7529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14" idx="0"/>
          </p:cNvCxnSpPr>
          <p:nvPr/>
        </p:nvCxnSpPr>
        <p:spPr>
          <a:xfrm>
            <a:off x="10175776" y="10236105"/>
            <a:ext cx="0" cy="785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15" idx="0"/>
          </p:cNvCxnSpPr>
          <p:nvPr/>
        </p:nvCxnSpPr>
        <p:spPr>
          <a:xfrm>
            <a:off x="11903968" y="10236105"/>
            <a:ext cx="0" cy="785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16" idx="0"/>
          </p:cNvCxnSpPr>
          <p:nvPr/>
        </p:nvCxnSpPr>
        <p:spPr>
          <a:xfrm>
            <a:off x="13632160" y="10236105"/>
            <a:ext cx="0" cy="785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7" idx="0"/>
          </p:cNvCxnSpPr>
          <p:nvPr/>
        </p:nvCxnSpPr>
        <p:spPr>
          <a:xfrm>
            <a:off x="15196229" y="10268968"/>
            <a:ext cx="0" cy="7529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9" idx="2"/>
            <a:endCxn id="12" idx="2"/>
          </p:cNvCxnSpPr>
          <p:nvPr/>
        </p:nvCxnSpPr>
        <p:spPr>
          <a:xfrm>
            <a:off x="11821907" y="9083973"/>
            <a:ext cx="0" cy="4320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流程图: 文档 31"/>
          <p:cNvSpPr/>
          <p:nvPr/>
        </p:nvSpPr>
        <p:spPr>
          <a:xfrm>
            <a:off x="10319792" y="3977680"/>
            <a:ext cx="3024336" cy="1584176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MaxCompute</a:t>
            </a:r>
          </a:p>
          <a:p>
            <a:pPr algn="ctr"/>
            <a:r>
              <a:rPr lang="en-US" altLang="zh-CN" sz="3600" dirty="0" err="1"/>
              <a:t>Sql</a:t>
            </a:r>
            <a:r>
              <a:rPr lang="en-US" altLang="zh-CN" sz="3600" dirty="0"/>
              <a:t> Script</a:t>
            </a:r>
            <a:endParaRPr lang="zh-CN" altLang="en-US" sz="3600" dirty="0"/>
          </a:p>
        </p:txBody>
      </p:sp>
      <p:cxnSp>
        <p:nvCxnSpPr>
          <p:cNvPr id="33" name="直接连接符 32"/>
          <p:cNvCxnSpPr>
            <a:stCxn id="32" idx="2"/>
            <a:endCxn id="7" idx="0"/>
          </p:cNvCxnSpPr>
          <p:nvPr/>
        </p:nvCxnSpPr>
        <p:spPr>
          <a:xfrm flipH="1">
            <a:off x="11821907" y="5457124"/>
            <a:ext cx="10053" cy="6807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7826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MaxCompute</a:t>
            </a:r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优化器（</a:t>
            </a:r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RBO-&gt;CBO</a:t>
            </a: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6000" dirty="0"/>
              <a:t>RBO: </a:t>
            </a:r>
            <a:r>
              <a:rPr lang="zh-CN" altLang="en-US" sz="6000" dirty="0"/>
              <a:t>基于规则的优化器 （</a:t>
            </a:r>
            <a:r>
              <a:rPr lang="en-US" altLang="zh-CN" sz="6000" dirty="0"/>
              <a:t>Oracle 6-9i, Hive</a:t>
            </a:r>
            <a:r>
              <a:rPr lang="zh-CN" altLang="en-US" sz="6000" dirty="0"/>
              <a:t>）</a:t>
            </a:r>
            <a:endParaRPr lang="en-US" altLang="zh-CN" sz="6000" dirty="0"/>
          </a:p>
          <a:p>
            <a:pPr lvl="2"/>
            <a:r>
              <a:rPr lang="zh-CN" altLang="en-US" sz="6000" dirty="0"/>
              <a:t>一种过时的优化器框架，它只认规则，对数据不敏感。优化是局部贪婪，容易陷入局部优但是全局差的场景，容易受应用规则的顺序而生产迥异的执行计划，往往结果是不是最优的。</a:t>
            </a:r>
            <a:endParaRPr lang="en-US" altLang="zh-CN" sz="6000" dirty="0"/>
          </a:p>
          <a:p>
            <a:r>
              <a:rPr lang="en-US" altLang="zh-CN" sz="6000" dirty="0"/>
              <a:t>CBO:</a:t>
            </a:r>
            <a:r>
              <a:rPr lang="zh-CN" altLang="en-US" sz="6000" dirty="0"/>
              <a:t>基于代价的优化器 </a:t>
            </a:r>
            <a:r>
              <a:rPr lang="en-US" altLang="zh-CN" sz="6000" dirty="0"/>
              <a:t>(Oracle 8</a:t>
            </a:r>
            <a:r>
              <a:rPr lang="zh-CN" altLang="en-US" sz="6000" dirty="0"/>
              <a:t>开始，</a:t>
            </a:r>
            <a:r>
              <a:rPr lang="en-US" altLang="zh-CN" sz="6000" dirty="0"/>
              <a:t>Oracle 10g</a:t>
            </a:r>
            <a:r>
              <a:rPr lang="zh-CN" altLang="en-US" sz="6000" dirty="0"/>
              <a:t>完全取代</a:t>
            </a:r>
            <a:r>
              <a:rPr lang="en-US" altLang="zh-CN" sz="6000" dirty="0"/>
              <a:t>RBO; </a:t>
            </a:r>
            <a:r>
              <a:rPr lang="en-US" altLang="zh-CN" sz="6000" dirty="0" err="1"/>
              <a:t>MaxCompute</a:t>
            </a:r>
            <a:r>
              <a:rPr lang="zh-CN" altLang="en-US" sz="6000" dirty="0"/>
              <a:t>）</a:t>
            </a:r>
            <a:endParaRPr lang="en-US" altLang="zh-CN" sz="6000" dirty="0"/>
          </a:p>
          <a:p>
            <a:pPr lvl="2"/>
            <a:r>
              <a:rPr lang="en-US" altLang="zh-CN" sz="6000" dirty="0"/>
              <a:t>Volcano</a:t>
            </a:r>
            <a:r>
              <a:rPr lang="zh-CN" altLang="en-US" sz="6000" dirty="0"/>
              <a:t>模型，展开各种可能等价的执行计划，然后依赖数据的统计信息，计算这些等价执行计划的“代价”，最后从中选用</a:t>
            </a:r>
            <a:r>
              <a:rPr lang="en-US" altLang="zh-CN" sz="6000" dirty="0"/>
              <a:t>cost</a:t>
            </a:r>
            <a:r>
              <a:rPr lang="zh-CN" altLang="en-US" sz="6000" dirty="0"/>
              <a:t>最低的执行计划。</a:t>
            </a:r>
            <a:endParaRPr lang="en-US" altLang="zh-CN" sz="6000" dirty="0"/>
          </a:p>
          <a:p>
            <a:pPr marL="889006" lvl="2" indent="0">
              <a:buNone/>
            </a:pPr>
            <a:endParaRPr lang="en-US" altLang="zh-CN" sz="6000" dirty="0"/>
          </a:p>
        </p:txBody>
      </p:sp>
    </p:spTree>
    <p:extLst>
      <p:ext uri="{BB962C8B-B14F-4D97-AF65-F5344CB8AC3E}">
        <p14:creationId xmlns:p14="http://schemas.microsoft.com/office/powerpoint/2010/main" val="35913954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贪婪的基于规则优化器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860192" y="7112510"/>
            <a:ext cx="2688392" cy="4998909"/>
            <a:chOff x="538389" y="1375450"/>
            <a:chExt cx="1008147" cy="1874591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 rot="5400000">
              <a:off x="1097298" y="2082965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175243" y="1862270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 rot="5400000">
              <a:off x="760370" y="2501319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838314" y="2238789"/>
              <a:ext cx="210362" cy="25256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2" name="直接连接符 11"/>
            <p:cNvCxnSpPr>
              <a:endCxn id="14" idx="0"/>
            </p:cNvCxnSpPr>
            <p:nvPr/>
          </p:nvCxnSpPr>
          <p:spPr>
            <a:xfrm flipH="1">
              <a:off x="620502" y="2741633"/>
              <a:ext cx="170891" cy="227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3" name="直接连接符 12"/>
            <p:cNvCxnSpPr>
              <a:endCxn id="15" idx="0"/>
            </p:cNvCxnSpPr>
            <p:nvPr/>
          </p:nvCxnSpPr>
          <p:spPr>
            <a:xfrm>
              <a:off x="916194" y="2740784"/>
              <a:ext cx="132482" cy="227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4" name="TextBox 82"/>
            <p:cNvSpPr txBox="1"/>
            <p:nvPr/>
          </p:nvSpPr>
          <p:spPr>
            <a:xfrm>
              <a:off x="538389" y="2969170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A</a:t>
              </a:r>
              <a:endParaRPr lang="zh-CN" altLang="en-US" sz="4267" dirty="0"/>
            </a:p>
          </p:txBody>
        </p:sp>
        <p:sp>
          <p:nvSpPr>
            <p:cNvPr id="15" name="TextBox 83"/>
            <p:cNvSpPr txBox="1"/>
            <p:nvPr/>
          </p:nvSpPr>
          <p:spPr>
            <a:xfrm>
              <a:off x="966563" y="2968321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B</a:t>
              </a:r>
              <a:endParaRPr lang="zh-CN" altLang="en-US" sz="4267" dirty="0"/>
            </a:p>
          </p:txBody>
        </p:sp>
        <p:cxnSp>
          <p:nvCxnSpPr>
            <p:cNvPr id="16" name="直接连接符 15"/>
            <p:cNvCxnSpPr>
              <a:endCxn id="17" idx="0"/>
            </p:cNvCxnSpPr>
            <p:nvPr/>
          </p:nvCxnSpPr>
          <p:spPr>
            <a:xfrm>
              <a:off x="1287965" y="2238792"/>
              <a:ext cx="176458" cy="178825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7" name="TextBox 85"/>
            <p:cNvSpPr txBox="1"/>
            <p:nvPr/>
          </p:nvSpPr>
          <p:spPr>
            <a:xfrm>
              <a:off x="1382310" y="2417617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C</a:t>
              </a:r>
              <a:endParaRPr lang="zh-CN" altLang="en-US" sz="4267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861424" y="1466276"/>
              <a:ext cx="538730" cy="3577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r>
                <a:rPr lang="en-US" altLang="zh-CN" sz="5600" dirty="0" err="1">
                  <a:ea typeface="宋体" charset="-122"/>
                  <a:sym typeface="Symbol" charset="2"/>
                </a:rPr>
                <a:t>Agg</a:t>
              </a:r>
              <a:endParaRPr lang="zh-CN" altLang="en-US" sz="1901" dirty="0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175242" y="1375450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22" name="右箭头 89"/>
          <p:cNvSpPr/>
          <p:nvPr/>
        </p:nvSpPr>
        <p:spPr>
          <a:xfrm>
            <a:off x="7354891" y="8596015"/>
            <a:ext cx="2104965" cy="806056"/>
          </a:xfrm>
          <a:prstGeom prst="rightArrow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lIns="91416" tIns="45717" rIns="91416" bIns="45717" spcCol="0" rtlCol="0" anchor="ctr"/>
          <a:lstStyle/>
          <a:p>
            <a:pPr defTabSz="584069">
              <a:defRPr/>
            </a:pPr>
            <a:endParaRPr lang="zh-CN" altLang="en-US" sz="1901" dirty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33867" y="6090876"/>
            <a:ext cx="13340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84069">
              <a:defRPr/>
            </a:pPr>
            <a:r>
              <a:rPr lang="en-US" altLang="zh-CN" sz="5600" dirty="0">
                <a:ea typeface="宋体" charset="-122"/>
                <a:sym typeface="Symbol" charset="2"/>
              </a:rPr>
              <a:t>Out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957814" y="7112511"/>
            <a:ext cx="2722109" cy="4996645"/>
            <a:chOff x="525745" y="1375450"/>
            <a:chExt cx="1020791" cy="1873742"/>
          </a:xfrm>
        </p:grpSpPr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 rot="5400000">
              <a:off x="1097298" y="2082965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175243" y="1862270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 rot="5400000">
              <a:off x="760370" y="2501319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28" name="直接连接符 27"/>
            <p:cNvCxnSpPr/>
            <p:nvPr/>
          </p:nvCxnSpPr>
          <p:spPr>
            <a:xfrm flipH="1">
              <a:off x="838314" y="2238789"/>
              <a:ext cx="210362" cy="25256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9" name="直接连接符 28"/>
            <p:cNvCxnSpPr>
              <a:endCxn id="31" idx="0"/>
            </p:cNvCxnSpPr>
            <p:nvPr/>
          </p:nvCxnSpPr>
          <p:spPr>
            <a:xfrm flipH="1">
              <a:off x="607858" y="2710532"/>
              <a:ext cx="170891" cy="227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0" name="直接连接符 29"/>
            <p:cNvCxnSpPr>
              <a:endCxn id="32" idx="0"/>
            </p:cNvCxnSpPr>
            <p:nvPr/>
          </p:nvCxnSpPr>
          <p:spPr>
            <a:xfrm>
              <a:off x="916194" y="2740784"/>
              <a:ext cx="132482" cy="227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31" name="TextBox 82"/>
            <p:cNvSpPr txBox="1"/>
            <p:nvPr/>
          </p:nvSpPr>
          <p:spPr>
            <a:xfrm>
              <a:off x="525745" y="2938069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B</a:t>
              </a:r>
              <a:endParaRPr lang="zh-CN" altLang="en-US" sz="4267" dirty="0"/>
            </a:p>
          </p:txBody>
        </p:sp>
        <p:sp>
          <p:nvSpPr>
            <p:cNvPr id="32" name="TextBox 83"/>
            <p:cNvSpPr txBox="1"/>
            <p:nvPr/>
          </p:nvSpPr>
          <p:spPr>
            <a:xfrm>
              <a:off x="966563" y="2968321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C</a:t>
              </a:r>
              <a:endParaRPr lang="zh-CN" altLang="en-US" sz="4267" dirty="0"/>
            </a:p>
          </p:txBody>
        </p:sp>
        <p:cxnSp>
          <p:nvCxnSpPr>
            <p:cNvPr id="33" name="直接连接符 32"/>
            <p:cNvCxnSpPr>
              <a:endCxn id="34" idx="0"/>
            </p:cNvCxnSpPr>
            <p:nvPr/>
          </p:nvCxnSpPr>
          <p:spPr>
            <a:xfrm>
              <a:off x="1287965" y="2238792"/>
              <a:ext cx="176458" cy="178825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34" name="TextBox 85"/>
            <p:cNvSpPr txBox="1"/>
            <p:nvPr/>
          </p:nvSpPr>
          <p:spPr>
            <a:xfrm>
              <a:off x="1382310" y="2417617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A</a:t>
              </a:r>
              <a:endParaRPr lang="zh-CN" altLang="en-US" sz="4267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861424" y="1466276"/>
              <a:ext cx="538730" cy="3577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r>
                <a:rPr lang="en-US" altLang="zh-CN" sz="5600" dirty="0" err="1">
                  <a:ea typeface="宋体" charset="-122"/>
                  <a:sym typeface="Symbol" charset="2"/>
                </a:rPr>
                <a:t>Agg</a:t>
              </a:r>
              <a:endParaRPr lang="zh-CN" altLang="en-US" sz="1901" dirty="0"/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175242" y="1375450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37" name="矩形 36"/>
          <p:cNvSpPr/>
          <p:nvPr/>
        </p:nvSpPr>
        <p:spPr>
          <a:xfrm>
            <a:off x="10965206" y="6090876"/>
            <a:ext cx="13340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84069">
              <a:defRPr/>
            </a:pPr>
            <a:r>
              <a:rPr lang="en-US" altLang="zh-CN" sz="5600" dirty="0">
                <a:ea typeface="宋体" charset="-122"/>
                <a:sym typeface="Symbol" charset="2"/>
              </a:rPr>
              <a:t>Out</a:t>
            </a:r>
          </a:p>
        </p:txBody>
      </p:sp>
      <p:sp>
        <p:nvSpPr>
          <p:cNvPr id="38" name="右箭头 89"/>
          <p:cNvSpPr/>
          <p:nvPr/>
        </p:nvSpPr>
        <p:spPr>
          <a:xfrm>
            <a:off x="13937154" y="8559409"/>
            <a:ext cx="1943949" cy="806056"/>
          </a:xfrm>
          <a:prstGeom prst="rightArrow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lIns="91416" tIns="45717" rIns="91416" bIns="45717" spcCol="0" rtlCol="0" anchor="ctr"/>
          <a:lstStyle/>
          <a:p>
            <a:pPr defTabSz="584069">
              <a:defRPr/>
            </a:pPr>
            <a:endParaRPr lang="zh-CN" altLang="en-US" sz="1901" dirty="0">
              <a:solidFill>
                <a:srgbClr val="FFFFFF"/>
              </a:solidFill>
              <a:latin typeface="Helvetica Light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6111735" y="5613954"/>
            <a:ext cx="3579142" cy="7155797"/>
            <a:chOff x="6255227" y="1251133"/>
            <a:chExt cx="1342178" cy="268342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 rot="5400000">
              <a:off x="6826780" y="2768330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904725" y="2547635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42" name="AutoShape 5"/>
            <p:cNvSpPr>
              <a:spLocks noChangeArrowheads="1"/>
            </p:cNvSpPr>
            <p:nvPr/>
          </p:nvSpPr>
          <p:spPr bwMode="auto">
            <a:xfrm rot="5400000">
              <a:off x="6489852" y="3186684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67796" y="2924154"/>
              <a:ext cx="210362" cy="25256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44" name="直接连接符 43"/>
            <p:cNvCxnSpPr>
              <a:endCxn id="46" idx="0"/>
            </p:cNvCxnSpPr>
            <p:nvPr/>
          </p:nvCxnSpPr>
          <p:spPr>
            <a:xfrm flipH="1">
              <a:off x="6337340" y="3395897"/>
              <a:ext cx="170891" cy="227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45" name="直接连接符 44"/>
            <p:cNvCxnSpPr>
              <a:endCxn id="47" idx="0"/>
            </p:cNvCxnSpPr>
            <p:nvPr/>
          </p:nvCxnSpPr>
          <p:spPr>
            <a:xfrm>
              <a:off x="6645676" y="3426149"/>
              <a:ext cx="132482" cy="227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46" name="TextBox 82"/>
            <p:cNvSpPr txBox="1"/>
            <p:nvPr/>
          </p:nvSpPr>
          <p:spPr>
            <a:xfrm>
              <a:off x="6255227" y="3623434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B</a:t>
              </a:r>
              <a:endParaRPr lang="zh-CN" altLang="en-US" sz="4267" dirty="0"/>
            </a:p>
          </p:txBody>
        </p:sp>
        <p:sp>
          <p:nvSpPr>
            <p:cNvPr id="47" name="TextBox 83"/>
            <p:cNvSpPr txBox="1"/>
            <p:nvPr/>
          </p:nvSpPr>
          <p:spPr>
            <a:xfrm>
              <a:off x="6696045" y="3653686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C</a:t>
              </a:r>
              <a:endParaRPr lang="zh-CN" altLang="en-US" sz="4267" dirty="0"/>
            </a:p>
          </p:txBody>
        </p:sp>
        <p:cxnSp>
          <p:nvCxnSpPr>
            <p:cNvPr id="48" name="直接连接符 47"/>
            <p:cNvCxnSpPr>
              <a:endCxn id="49" idx="0"/>
            </p:cNvCxnSpPr>
            <p:nvPr/>
          </p:nvCxnSpPr>
          <p:spPr>
            <a:xfrm>
              <a:off x="7043060" y="2934237"/>
              <a:ext cx="176458" cy="178825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49" name="TextBox 85"/>
            <p:cNvSpPr txBox="1"/>
            <p:nvPr/>
          </p:nvSpPr>
          <p:spPr>
            <a:xfrm>
              <a:off x="7137405" y="3113062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A</a:t>
              </a:r>
              <a:endParaRPr lang="zh-CN" altLang="en-US" sz="4267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6582505" y="1686419"/>
              <a:ext cx="538730" cy="3577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r>
                <a:rPr lang="en-US" altLang="zh-CN" sz="5600" dirty="0" err="1">
                  <a:ea typeface="宋体" charset="-122"/>
                  <a:sym typeface="Symbol" charset="2"/>
                </a:rPr>
                <a:t>Agg</a:t>
              </a:r>
              <a:endParaRPr lang="zh-CN" altLang="en-US" sz="1901" dirty="0"/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6896323" y="1595593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52" name="矩形 51"/>
            <p:cNvSpPr/>
            <p:nvPr/>
          </p:nvSpPr>
          <p:spPr>
            <a:xfrm>
              <a:off x="6631690" y="1251133"/>
              <a:ext cx="500257" cy="3577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r>
                <a:rPr lang="en-US" altLang="zh-CN" sz="5600" dirty="0">
                  <a:ea typeface="宋体" charset="-122"/>
                  <a:sym typeface="Symbol" charset="2"/>
                </a:rPr>
                <a:t>Out</a:t>
              </a: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6890088" y="2081956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70" name="矩形 69"/>
            <p:cNvSpPr/>
            <p:nvPr/>
          </p:nvSpPr>
          <p:spPr>
            <a:xfrm>
              <a:off x="6637947" y="2196878"/>
              <a:ext cx="69274" cy="1443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endParaRPr lang="zh-CN" altLang="en-US" sz="1901" dirty="0"/>
            </a:p>
          </p:txBody>
        </p:sp>
        <p:sp>
          <p:nvSpPr>
            <p:cNvPr id="71" name="乘号 70"/>
            <p:cNvSpPr/>
            <p:nvPr/>
          </p:nvSpPr>
          <p:spPr>
            <a:xfrm>
              <a:off x="6640484" y="2299558"/>
              <a:ext cx="538051" cy="237922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/>
            </a:p>
          </p:txBody>
        </p:sp>
        <p:sp>
          <p:nvSpPr>
            <p:cNvPr id="72" name="TextBox 88"/>
            <p:cNvSpPr txBox="1"/>
            <p:nvPr/>
          </p:nvSpPr>
          <p:spPr>
            <a:xfrm>
              <a:off x="7105676" y="2393186"/>
              <a:ext cx="491729" cy="17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2400" dirty="0"/>
                <a:t>B.c2</a:t>
              </a:r>
              <a:endParaRPr lang="zh-CN" altLang="en-US" sz="1867" dirty="0"/>
            </a:p>
          </p:txBody>
        </p:sp>
        <p:sp>
          <p:nvSpPr>
            <p:cNvPr id="73" name="TextBox 88"/>
            <p:cNvSpPr txBox="1"/>
            <p:nvPr/>
          </p:nvSpPr>
          <p:spPr>
            <a:xfrm>
              <a:off x="7105675" y="1878486"/>
              <a:ext cx="491729" cy="17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2400" dirty="0"/>
                <a:t>B.c2</a:t>
              </a:r>
              <a:endParaRPr lang="zh-CN" altLang="en-US" sz="1867" dirty="0"/>
            </a:p>
          </p:txBody>
        </p:sp>
        <p:sp>
          <p:nvSpPr>
            <p:cNvPr id="74" name="TextBox 88"/>
            <p:cNvSpPr txBox="1"/>
            <p:nvPr/>
          </p:nvSpPr>
          <p:spPr>
            <a:xfrm>
              <a:off x="6632199" y="3280481"/>
              <a:ext cx="491729" cy="250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1867" dirty="0"/>
                <a:t>B.c2 == C.c1</a:t>
              </a:r>
              <a:endParaRPr lang="zh-CN" altLang="en-US" sz="1867" dirty="0"/>
            </a:p>
          </p:txBody>
        </p:sp>
        <p:sp>
          <p:nvSpPr>
            <p:cNvPr id="75" name="TextBox 88"/>
            <p:cNvSpPr txBox="1"/>
            <p:nvPr/>
          </p:nvSpPr>
          <p:spPr>
            <a:xfrm>
              <a:off x="7074607" y="2766935"/>
              <a:ext cx="491729" cy="250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1867" dirty="0"/>
                <a:t>A.c1 == B.c1</a:t>
              </a:r>
              <a:endParaRPr lang="zh-CN" altLang="en-US" sz="1867" dirty="0"/>
            </a:p>
          </p:txBody>
        </p:sp>
      </p:grpSp>
      <p:sp>
        <p:nvSpPr>
          <p:cNvPr id="79" name="矩形 78"/>
          <p:cNvSpPr/>
          <p:nvPr/>
        </p:nvSpPr>
        <p:spPr>
          <a:xfrm>
            <a:off x="6751419" y="7289870"/>
            <a:ext cx="3600853" cy="1129150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241248" latinLnBrk="1" hangingPunct="0">
              <a:defRPr/>
            </a:pPr>
            <a:r>
              <a:rPr lang="en-US" altLang="zh-CN" sz="3200" dirty="0">
                <a:latin typeface="Microsoft YaHei"/>
                <a:ea typeface="Microsoft YaHei"/>
                <a:cs typeface="Microsoft YaHei"/>
                <a:sym typeface="Microsoft YaHei"/>
              </a:rPr>
              <a:t>Size(B) &lt; Size(C) &lt; Size(A) </a:t>
            </a: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840" y="2877325"/>
            <a:ext cx="9398000" cy="26711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7270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7" grpId="0"/>
      <p:bldP spid="38" grpId="0" animBg="1"/>
      <p:bldP spid="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右箭头 89"/>
          <p:cNvSpPr/>
          <p:nvPr/>
        </p:nvSpPr>
        <p:spPr>
          <a:xfrm>
            <a:off x="8534403" y="3947575"/>
            <a:ext cx="1595717" cy="806056"/>
          </a:xfrm>
          <a:prstGeom prst="rightArrow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lIns="91416" tIns="45717" rIns="91416" bIns="45717" spcCol="0" rtlCol="0" anchor="ctr"/>
          <a:lstStyle/>
          <a:p>
            <a:pPr defTabSz="584069">
              <a:defRPr/>
            </a:pPr>
            <a:endParaRPr lang="zh-CN" altLang="en-US" sz="1901" dirty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33" name="右箭头 132"/>
          <p:cNvSpPr/>
          <p:nvPr/>
        </p:nvSpPr>
        <p:spPr>
          <a:xfrm>
            <a:off x="13359283" y="3882091"/>
            <a:ext cx="1595717" cy="535920"/>
          </a:xfrm>
          <a:prstGeom prst="rightArrow">
            <a:avLst/>
          </a:prstGeom>
          <a:solidFill>
            <a:srgbClr val="49B0D4">
              <a:lumMod val="40000"/>
              <a:lumOff val="60000"/>
            </a:srgbClr>
          </a:solidFill>
          <a:ln w="25400" cap="flat" cmpd="sng" algn="ctr">
            <a:solidFill>
              <a:srgbClr val="49B0D4">
                <a:shade val="50000"/>
              </a:srgbClr>
            </a:solidFill>
            <a:prstDash val="dash"/>
          </a:ln>
          <a:effectLst/>
        </p:spPr>
        <p:txBody>
          <a:bodyPr lIns="91416" tIns="45717" rIns="91416" bIns="45717" spcCol="0" rtlCol="0" anchor="ctr"/>
          <a:lstStyle/>
          <a:p>
            <a:pPr defTabSz="584069">
              <a:defRPr/>
            </a:pPr>
            <a:endParaRPr lang="zh-CN" altLang="en-US" sz="1901" dirty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35" name="右箭头 134"/>
          <p:cNvSpPr/>
          <p:nvPr/>
        </p:nvSpPr>
        <p:spPr>
          <a:xfrm rot="3561808">
            <a:off x="11883788" y="8355435"/>
            <a:ext cx="4419629" cy="535920"/>
          </a:xfrm>
          <a:prstGeom prst="rightArrow">
            <a:avLst/>
          </a:prstGeom>
          <a:solidFill>
            <a:srgbClr val="49B0D4">
              <a:lumMod val="40000"/>
              <a:lumOff val="60000"/>
            </a:srgbClr>
          </a:solidFill>
          <a:ln w="25400" cap="flat" cmpd="sng" algn="ctr">
            <a:solidFill>
              <a:srgbClr val="49B0D4">
                <a:shade val="50000"/>
              </a:srgbClr>
            </a:solidFill>
            <a:prstDash val="dash"/>
          </a:ln>
          <a:effectLst/>
        </p:spPr>
        <p:txBody>
          <a:bodyPr lIns="91416" tIns="45717" rIns="91416" bIns="45717" spcCol="0" rtlCol="0" anchor="ctr"/>
          <a:lstStyle/>
          <a:p>
            <a:pPr defTabSz="584069">
              <a:defRPr/>
            </a:pPr>
            <a:endParaRPr lang="zh-CN" altLang="en-US" sz="1901" dirty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576264" y="10050319"/>
            <a:ext cx="2855333" cy="4367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1901" dirty="0">
                <a:solidFill>
                  <a:srgbClr val="000000"/>
                </a:solidFill>
              </a:rPr>
              <a:t>…</a:t>
            </a:r>
            <a:endParaRPr lang="zh-CN" altLang="en-US" sz="1901" dirty="0">
              <a:solidFill>
                <a:srgbClr val="000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9194983" y="3818895"/>
            <a:ext cx="1526707" cy="852151"/>
          </a:xfrm>
          <a:prstGeom prst="rect">
            <a:avLst/>
          </a:prstGeom>
          <a:solidFill>
            <a:srgbClr val="49B0D4">
              <a:lumMod val="40000"/>
              <a:lumOff val="60000"/>
            </a:srgbClr>
          </a:solidFill>
          <a:ln w="12700" cap="flat">
            <a:solidFill>
              <a:srgbClr val="000000"/>
            </a:solidFill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4600" dirty="0">
                <a:solidFill>
                  <a:srgbClr val="000000"/>
                </a:solidFill>
              </a:rPr>
              <a:t>2000</a:t>
            </a:r>
            <a:endParaRPr lang="zh-CN" altLang="en-US" sz="4600" dirty="0">
              <a:solidFill>
                <a:srgbClr val="0000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9106825" y="10877898"/>
            <a:ext cx="1526707" cy="852151"/>
          </a:xfrm>
          <a:prstGeom prst="rect">
            <a:avLst/>
          </a:prstGeom>
          <a:solidFill>
            <a:srgbClr val="49B0D4">
              <a:lumMod val="40000"/>
              <a:lumOff val="60000"/>
            </a:srgbClr>
          </a:solidFill>
          <a:ln w="12700" cap="flat">
            <a:solidFill>
              <a:srgbClr val="000000"/>
            </a:solidFill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4600" dirty="0">
                <a:solidFill>
                  <a:srgbClr val="000000"/>
                </a:solidFill>
              </a:rPr>
              <a:t>5000</a:t>
            </a:r>
            <a:endParaRPr lang="zh-CN" altLang="en-US" sz="4600" dirty="0">
              <a:solidFill>
                <a:srgbClr val="00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239331" y="6876538"/>
            <a:ext cx="2855333" cy="4367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1901" dirty="0">
                <a:solidFill>
                  <a:srgbClr val="000000"/>
                </a:solidFill>
              </a:rPr>
              <a:t>…</a:t>
            </a:r>
            <a:endParaRPr lang="zh-CN" altLang="en-US" sz="1901" dirty="0">
              <a:solidFill>
                <a:srgbClr val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9194983" y="2483863"/>
            <a:ext cx="1526707" cy="8521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4600" b="1" dirty="0">
                <a:solidFill>
                  <a:srgbClr val="000000"/>
                </a:solidFill>
              </a:rPr>
              <a:t>Cost</a:t>
            </a:r>
            <a:endParaRPr lang="zh-CN" altLang="en-US" sz="4600" b="1" dirty="0">
              <a:solidFill>
                <a:srgbClr val="000000"/>
              </a:solidFill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3932869" y="5610062"/>
            <a:ext cx="4492000" cy="1249273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火山模型展开</a:t>
            </a:r>
            <a:endParaRPr lang="en-US" altLang="zh-CN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多个可执行计划</a:t>
            </a:r>
          </a:p>
        </p:txBody>
      </p:sp>
      <p:sp>
        <p:nvSpPr>
          <p:cNvPr id="145" name="圆角矩形 144"/>
          <p:cNvSpPr/>
          <p:nvPr/>
        </p:nvSpPr>
        <p:spPr>
          <a:xfrm>
            <a:off x="3932867" y="7090303"/>
            <a:ext cx="4492000" cy="1303735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noAutofit/>
          </a:bodyPr>
          <a:lstStyle/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</a:t>
            </a: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Cost Model</a:t>
            </a:r>
          </a:p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来选择最优的执行计划</a:t>
            </a:r>
          </a:p>
        </p:txBody>
      </p:sp>
      <p:sp>
        <p:nvSpPr>
          <p:cNvPr id="146" name="圆角矩形 145"/>
          <p:cNvSpPr/>
          <p:nvPr/>
        </p:nvSpPr>
        <p:spPr>
          <a:xfrm>
            <a:off x="3932868" y="8718961"/>
            <a:ext cx="4492003" cy="1215224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noAutofit/>
          </a:bodyPr>
          <a:lstStyle/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分布式场景下特有</a:t>
            </a:r>
            <a:endParaRPr lang="en-US" altLang="zh-CN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Cost Model</a:t>
            </a:r>
            <a:endParaRPr lang="zh-CN" altLang="en-US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7" name="圆角矩形 146"/>
          <p:cNvSpPr/>
          <p:nvPr/>
        </p:nvSpPr>
        <p:spPr>
          <a:xfrm>
            <a:off x="3932869" y="10264892"/>
            <a:ext cx="4492000" cy="1215224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noAutofit/>
          </a:bodyPr>
          <a:lstStyle/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Non-SQL</a:t>
            </a: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和关系数据的查询优化的结合</a:t>
            </a:r>
          </a:p>
        </p:txBody>
      </p:sp>
      <p:sp>
        <p:nvSpPr>
          <p:cNvPr id="148" name="圆角矩形 147"/>
          <p:cNvSpPr/>
          <p:nvPr/>
        </p:nvSpPr>
        <p:spPr>
          <a:xfrm>
            <a:off x="3932869" y="11807028"/>
            <a:ext cx="4492000" cy="1215224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noAutofit/>
          </a:bodyPr>
          <a:lstStyle/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多种分布式</a:t>
            </a:r>
            <a:endParaRPr lang="en-US" altLang="zh-CN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场景的优化</a:t>
            </a:r>
            <a:endParaRPr lang="en-US" altLang="zh-CN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10050363" y="2842648"/>
            <a:ext cx="2688392" cy="4487899"/>
            <a:chOff x="538389" y="1375450"/>
            <a:chExt cx="1008147" cy="1912978"/>
          </a:xfrm>
        </p:grpSpPr>
        <p:sp>
          <p:nvSpPr>
            <p:cNvPr id="150" name="AutoShape 5"/>
            <p:cNvSpPr>
              <a:spLocks noChangeArrowheads="1"/>
            </p:cNvSpPr>
            <p:nvPr/>
          </p:nvSpPr>
          <p:spPr bwMode="auto">
            <a:xfrm rot="5400000">
              <a:off x="1097298" y="2082965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151" name="直接连接符 150"/>
            <p:cNvCxnSpPr/>
            <p:nvPr/>
          </p:nvCxnSpPr>
          <p:spPr>
            <a:xfrm>
              <a:off x="1175243" y="1862270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52" name="AutoShape 5"/>
            <p:cNvSpPr>
              <a:spLocks noChangeArrowheads="1"/>
            </p:cNvSpPr>
            <p:nvPr/>
          </p:nvSpPr>
          <p:spPr bwMode="auto">
            <a:xfrm rot="5400000">
              <a:off x="760370" y="2501319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153" name="直接连接符 152"/>
            <p:cNvCxnSpPr/>
            <p:nvPr/>
          </p:nvCxnSpPr>
          <p:spPr>
            <a:xfrm flipH="1">
              <a:off x="838314" y="2238789"/>
              <a:ext cx="210362" cy="25256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54" name="直接连接符 153"/>
            <p:cNvCxnSpPr>
              <a:endCxn id="156" idx="0"/>
            </p:cNvCxnSpPr>
            <p:nvPr/>
          </p:nvCxnSpPr>
          <p:spPr>
            <a:xfrm flipH="1">
              <a:off x="620502" y="2741633"/>
              <a:ext cx="170891" cy="227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55" name="直接连接符 154"/>
            <p:cNvCxnSpPr>
              <a:endCxn id="157" idx="0"/>
            </p:cNvCxnSpPr>
            <p:nvPr/>
          </p:nvCxnSpPr>
          <p:spPr>
            <a:xfrm>
              <a:off x="916194" y="2740784"/>
              <a:ext cx="132482" cy="227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56" name="TextBox 82"/>
            <p:cNvSpPr txBox="1"/>
            <p:nvPr/>
          </p:nvSpPr>
          <p:spPr>
            <a:xfrm>
              <a:off x="538389" y="2969170"/>
              <a:ext cx="164226" cy="31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A</a:t>
              </a:r>
              <a:endParaRPr lang="zh-CN" altLang="en-US" sz="4267" dirty="0"/>
            </a:p>
          </p:txBody>
        </p:sp>
        <p:sp>
          <p:nvSpPr>
            <p:cNvPr id="157" name="TextBox 83"/>
            <p:cNvSpPr txBox="1"/>
            <p:nvPr/>
          </p:nvSpPr>
          <p:spPr>
            <a:xfrm>
              <a:off x="966563" y="2968321"/>
              <a:ext cx="164226" cy="31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B</a:t>
              </a:r>
              <a:endParaRPr lang="zh-CN" altLang="en-US" sz="4267" dirty="0"/>
            </a:p>
          </p:txBody>
        </p:sp>
        <p:cxnSp>
          <p:nvCxnSpPr>
            <p:cNvPr id="158" name="直接连接符 157"/>
            <p:cNvCxnSpPr>
              <a:endCxn id="159" idx="0"/>
            </p:cNvCxnSpPr>
            <p:nvPr/>
          </p:nvCxnSpPr>
          <p:spPr>
            <a:xfrm>
              <a:off x="1287965" y="2238792"/>
              <a:ext cx="176458" cy="178825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59" name="TextBox 85"/>
            <p:cNvSpPr txBox="1"/>
            <p:nvPr/>
          </p:nvSpPr>
          <p:spPr>
            <a:xfrm>
              <a:off x="1382310" y="2417617"/>
              <a:ext cx="164226" cy="31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C</a:t>
              </a:r>
              <a:endParaRPr lang="zh-CN" altLang="en-US" sz="4267" dirty="0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861424" y="1466276"/>
              <a:ext cx="538730" cy="4066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r>
                <a:rPr lang="en-US" altLang="zh-CN" sz="5600" dirty="0" err="1">
                  <a:ea typeface="宋体" charset="-122"/>
                  <a:sym typeface="Symbol" charset="2"/>
                </a:rPr>
                <a:t>Agg</a:t>
              </a:r>
              <a:endParaRPr lang="zh-CN" altLang="en-US" sz="1901" dirty="0"/>
            </a:p>
          </p:txBody>
        </p:sp>
        <p:cxnSp>
          <p:nvCxnSpPr>
            <p:cNvPr id="161" name="直接连接符 160"/>
            <p:cNvCxnSpPr/>
            <p:nvPr/>
          </p:nvCxnSpPr>
          <p:spPr>
            <a:xfrm>
              <a:off x="1175242" y="1375450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62" name="组合 161"/>
          <p:cNvGrpSpPr/>
          <p:nvPr/>
        </p:nvGrpSpPr>
        <p:grpSpPr>
          <a:xfrm>
            <a:off x="15469821" y="2842648"/>
            <a:ext cx="2688392" cy="4998909"/>
            <a:chOff x="538389" y="1375450"/>
            <a:chExt cx="1008147" cy="1874591"/>
          </a:xfrm>
        </p:grpSpPr>
        <p:sp>
          <p:nvSpPr>
            <p:cNvPr id="163" name="AutoShape 5"/>
            <p:cNvSpPr>
              <a:spLocks noChangeArrowheads="1"/>
            </p:cNvSpPr>
            <p:nvPr/>
          </p:nvSpPr>
          <p:spPr bwMode="auto">
            <a:xfrm rot="5400000">
              <a:off x="1097298" y="2082965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164" name="直接连接符 163"/>
            <p:cNvCxnSpPr/>
            <p:nvPr/>
          </p:nvCxnSpPr>
          <p:spPr>
            <a:xfrm>
              <a:off x="1175243" y="1862270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65" name="AutoShape 5"/>
            <p:cNvSpPr>
              <a:spLocks noChangeArrowheads="1"/>
            </p:cNvSpPr>
            <p:nvPr/>
          </p:nvSpPr>
          <p:spPr bwMode="auto">
            <a:xfrm rot="5400000">
              <a:off x="760370" y="2501319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166" name="直接连接符 165"/>
            <p:cNvCxnSpPr/>
            <p:nvPr/>
          </p:nvCxnSpPr>
          <p:spPr>
            <a:xfrm flipH="1">
              <a:off x="838314" y="2238789"/>
              <a:ext cx="210362" cy="25256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67" name="直接连接符 166"/>
            <p:cNvCxnSpPr>
              <a:endCxn id="169" idx="0"/>
            </p:cNvCxnSpPr>
            <p:nvPr/>
          </p:nvCxnSpPr>
          <p:spPr>
            <a:xfrm flipH="1">
              <a:off x="620502" y="2741633"/>
              <a:ext cx="170891" cy="227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68" name="直接连接符 167"/>
            <p:cNvCxnSpPr>
              <a:endCxn id="170" idx="0"/>
            </p:cNvCxnSpPr>
            <p:nvPr/>
          </p:nvCxnSpPr>
          <p:spPr>
            <a:xfrm>
              <a:off x="916194" y="2740784"/>
              <a:ext cx="132482" cy="227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69" name="TextBox 82"/>
            <p:cNvSpPr txBox="1"/>
            <p:nvPr/>
          </p:nvSpPr>
          <p:spPr>
            <a:xfrm>
              <a:off x="538389" y="2969170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A</a:t>
              </a:r>
              <a:endParaRPr lang="zh-CN" altLang="en-US" sz="4267" dirty="0"/>
            </a:p>
          </p:txBody>
        </p:sp>
        <p:sp>
          <p:nvSpPr>
            <p:cNvPr id="170" name="TextBox 83"/>
            <p:cNvSpPr txBox="1"/>
            <p:nvPr/>
          </p:nvSpPr>
          <p:spPr>
            <a:xfrm>
              <a:off x="966563" y="2968321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B</a:t>
              </a:r>
              <a:endParaRPr lang="zh-CN" altLang="en-US" sz="4267" dirty="0"/>
            </a:p>
          </p:txBody>
        </p:sp>
        <p:cxnSp>
          <p:nvCxnSpPr>
            <p:cNvPr id="171" name="直接连接符 170"/>
            <p:cNvCxnSpPr>
              <a:endCxn id="172" idx="0"/>
            </p:cNvCxnSpPr>
            <p:nvPr/>
          </p:nvCxnSpPr>
          <p:spPr>
            <a:xfrm>
              <a:off x="1287965" y="2238792"/>
              <a:ext cx="176458" cy="178825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72" name="TextBox 85"/>
            <p:cNvSpPr txBox="1"/>
            <p:nvPr/>
          </p:nvSpPr>
          <p:spPr>
            <a:xfrm>
              <a:off x="1382310" y="2417617"/>
              <a:ext cx="164226" cy="280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C</a:t>
              </a:r>
              <a:endParaRPr lang="zh-CN" altLang="en-US" sz="4267" dirty="0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861424" y="1466276"/>
              <a:ext cx="538730" cy="3577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r>
                <a:rPr lang="en-US" altLang="zh-CN" sz="5600" dirty="0" err="1">
                  <a:ea typeface="宋体" charset="-122"/>
                  <a:sym typeface="Symbol" charset="2"/>
                </a:rPr>
                <a:t>Agg</a:t>
              </a:r>
              <a:endParaRPr lang="zh-CN" altLang="en-US" sz="1901" dirty="0"/>
            </a:p>
          </p:txBody>
        </p:sp>
        <p:cxnSp>
          <p:nvCxnSpPr>
            <p:cNvPr id="174" name="直接连接符 173"/>
            <p:cNvCxnSpPr/>
            <p:nvPr/>
          </p:nvCxnSpPr>
          <p:spPr>
            <a:xfrm>
              <a:off x="1175242" y="1375450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75" name="组合 174"/>
          <p:cNvGrpSpPr/>
          <p:nvPr/>
        </p:nvGrpSpPr>
        <p:grpSpPr>
          <a:xfrm>
            <a:off x="15320683" y="8394038"/>
            <a:ext cx="3874302" cy="4803831"/>
            <a:chOff x="6255227" y="1595593"/>
            <a:chExt cx="1487291" cy="2438253"/>
          </a:xfrm>
        </p:grpSpPr>
        <p:sp>
          <p:nvSpPr>
            <p:cNvPr id="176" name="AutoShape 5"/>
            <p:cNvSpPr>
              <a:spLocks noChangeArrowheads="1"/>
            </p:cNvSpPr>
            <p:nvPr/>
          </p:nvSpPr>
          <p:spPr bwMode="auto">
            <a:xfrm rot="5400000">
              <a:off x="6826780" y="2768330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177" name="直接连接符 176"/>
            <p:cNvCxnSpPr/>
            <p:nvPr/>
          </p:nvCxnSpPr>
          <p:spPr>
            <a:xfrm>
              <a:off x="6904725" y="2547635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78" name="AutoShape 5"/>
            <p:cNvSpPr>
              <a:spLocks noChangeArrowheads="1"/>
            </p:cNvSpPr>
            <p:nvPr/>
          </p:nvSpPr>
          <p:spPr bwMode="auto">
            <a:xfrm rot="5400000">
              <a:off x="6489852" y="3186684"/>
              <a:ext cx="155889" cy="155759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179" name="直接连接符 178"/>
            <p:cNvCxnSpPr/>
            <p:nvPr/>
          </p:nvCxnSpPr>
          <p:spPr>
            <a:xfrm flipH="1">
              <a:off x="6567796" y="2924154"/>
              <a:ext cx="210362" cy="25256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80" name="直接连接符 179"/>
            <p:cNvCxnSpPr>
              <a:endCxn id="182" idx="0"/>
            </p:cNvCxnSpPr>
            <p:nvPr/>
          </p:nvCxnSpPr>
          <p:spPr>
            <a:xfrm flipH="1">
              <a:off x="6337340" y="3395896"/>
              <a:ext cx="170890" cy="22753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81" name="直接连接符 180"/>
            <p:cNvCxnSpPr>
              <a:endCxn id="183" idx="0"/>
            </p:cNvCxnSpPr>
            <p:nvPr/>
          </p:nvCxnSpPr>
          <p:spPr>
            <a:xfrm>
              <a:off x="6645676" y="3426149"/>
              <a:ext cx="132482" cy="227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82" name="TextBox 82"/>
            <p:cNvSpPr txBox="1"/>
            <p:nvPr/>
          </p:nvSpPr>
          <p:spPr>
            <a:xfrm>
              <a:off x="6255227" y="3623434"/>
              <a:ext cx="164226" cy="38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B</a:t>
              </a:r>
              <a:endParaRPr lang="zh-CN" altLang="en-US" sz="4267" dirty="0"/>
            </a:p>
          </p:txBody>
        </p:sp>
        <p:sp>
          <p:nvSpPr>
            <p:cNvPr id="183" name="TextBox 83"/>
            <p:cNvSpPr txBox="1"/>
            <p:nvPr/>
          </p:nvSpPr>
          <p:spPr>
            <a:xfrm>
              <a:off x="6696045" y="3653686"/>
              <a:ext cx="164226" cy="38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C</a:t>
              </a:r>
              <a:endParaRPr lang="zh-CN" altLang="en-US" sz="4267" dirty="0"/>
            </a:p>
          </p:txBody>
        </p:sp>
        <p:cxnSp>
          <p:nvCxnSpPr>
            <p:cNvPr id="184" name="直接连接符 183"/>
            <p:cNvCxnSpPr>
              <a:endCxn id="185" idx="0"/>
            </p:cNvCxnSpPr>
            <p:nvPr/>
          </p:nvCxnSpPr>
          <p:spPr>
            <a:xfrm>
              <a:off x="7043060" y="2934238"/>
              <a:ext cx="176458" cy="178825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85" name="TextBox 85"/>
            <p:cNvSpPr txBox="1"/>
            <p:nvPr/>
          </p:nvSpPr>
          <p:spPr>
            <a:xfrm>
              <a:off x="7137405" y="3113063"/>
              <a:ext cx="164226" cy="38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A</a:t>
              </a:r>
              <a:endParaRPr lang="zh-CN" altLang="en-US" sz="4267" dirty="0"/>
            </a:p>
          </p:txBody>
        </p:sp>
        <p:sp>
          <p:nvSpPr>
            <p:cNvPr id="186" name="矩形 185"/>
            <p:cNvSpPr/>
            <p:nvPr/>
          </p:nvSpPr>
          <p:spPr>
            <a:xfrm>
              <a:off x="6576123" y="1686419"/>
              <a:ext cx="551496" cy="4842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r>
                <a:rPr lang="en-US" altLang="zh-CN" sz="5600" dirty="0" err="1">
                  <a:ea typeface="宋体" charset="-122"/>
                  <a:sym typeface="Symbol" charset="2"/>
                </a:rPr>
                <a:t>Agg</a:t>
              </a:r>
              <a:endParaRPr lang="zh-CN" altLang="en-US" sz="1901" dirty="0"/>
            </a:p>
          </p:txBody>
        </p:sp>
        <p:cxnSp>
          <p:nvCxnSpPr>
            <p:cNvPr id="187" name="直接连接符 186"/>
            <p:cNvCxnSpPr/>
            <p:nvPr/>
          </p:nvCxnSpPr>
          <p:spPr>
            <a:xfrm>
              <a:off x="6896323" y="1595593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89" name="直接连接符 188"/>
            <p:cNvCxnSpPr/>
            <p:nvPr/>
          </p:nvCxnSpPr>
          <p:spPr>
            <a:xfrm>
              <a:off x="6890088" y="2081956"/>
              <a:ext cx="0" cy="2206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90" name="矩形 189"/>
            <p:cNvSpPr/>
            <p:nvPr/>
          </p:nvSpPr>
          <p:spPr>
            <a:xfrm>
              <a:off x="6637125" y="2196878"/>
              <a:ext cx="70915" cy="1953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endParaRPr lang="zh-CN" altLang="en-US" sz="1901" dirty="0"/>
            </a:p>
          </p:txBody>
        </p:sp>
        <p:sp>
          <p:nvSpPr>
            <p:cNvPr id="191" name="乘号 190"/>
            <p:cNvSpPr/>
            <p:nvPr/>
          </p:nvSpPr>
          <p:spPr>
            <a:xfrm>
              <a:off x="6640484" y="2299558"/>
              <a:ext cx="538051" cy="237922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/>
            </a:p>
          </p:txBody>
        </p:sp>
        <p:sp>
          <p:nvSpPr>
            <p:cNvPr id="192" name="TextBox 88"/>
            <p:cNvSpPr txBox="1"/>
            <p:nvPr/>
          </p:nvSpPr>
          <p:spPr>
            <a:xfrm>
              <a:off x="7105676" y="2393186"/>
              <a:ext cx="491729" cy="23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2400" dirty="0"/>
                <a:t>B.c2</a:t>
              </a:r>
              <a:endParaRPr lang="zh-CN" altLang="en-US" sz="1867" dirty="0"/>
            </a:p>
          </p:txBody>
        </p:sp>
        <p:sp>
          <p:nvSpPr>
            <p:cNvPr id="193" name="TextBox 88"/>
            <p:cNvSpPr txBox="1"/>
            <p:nvPr/>
          </p:nvSpPr>
          <p:spPr>
            <a:xfrm>
              <a:off x="7105675" y="1878486"/>
              <a:ext cx="491729" cy="23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2400" dirty="0"/>
                <a:t>B.c2</a:t>
              </a:r>
              <a:endParaRPr lang="zh-CN" altLang="en-US" sz="1867" dirty="0"/>
            </a:p>
          </p:txBody>
        </p:sp>
        <p:sp>
          <p:nvSpPr>
            <p:cNvPr id="194" name="TextBox 88"/>
            <p:cNvSpPr txBox="1"/>
            <p:nvPr/>
          </p:nvSpPr>
          <p:spPr>
            <a:xfrm>
              <a:off x="6632198" y="3280482"/>
              <a:ext cx="669431" cy="192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1867" dirty="0"/>
                <a:t>B.c2 = C.c1</a:t>
              </a:r>
              <a:endParaRPr lang="zh-CN" altLang="en-US" sz="1867" dirty="0"/>
            </a:p>
          </p:txBody>
        </p:sp>
        <p:sp>
          <p:nvSpPr>
            <p:cNvPr id="195" name="TextBox 88"/>
            <p:cNvSpPr txBox="1"/>
            <p:nvPr/>
          </p:nvSpPr>
          <p:spPr>
            <a:xfrm>
              <a:off x="7074606" y="2766935"/>
              <a:ext cx="667912" cy="192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1867" dirty="0"/>
                <a:t>A.c1 = B.c1</a:t>
              </a:r>
              <a:endParaRPr lang="zh-CN" altLang="en-US" sz="1867" dirty="0"/>
            </a:p>
          </p:txBody>
        </p:sp>
      </p:grpSp>
      <p:pic>
        <p:nvPicPr>
          <p:cNvPr id="196" name="图片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6" y="3208195"/>
            <a:ext cx="6882368" cy="19561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基于代价的优化器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043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5" grpId="0" animBg="1"/>
      <p:bldP spid="136" grpId="0"/>
      <p:bldP spid="138" grpId="0" animBg="1"/>
      <p:bldP spid="138" grpId="1" animBg="1"/>
      <p:bldP spid="140" grpId="0" animBg="1"/>
      <p:bldP spid="141" grpId="0"/>
      <p:bldP spid="142" grpId="0"/>
      <p:bldP spid="144" grpId="0" animBg="1"/>
      <p:bldP spid="145" grpId="0" animBg="1"/>
      <p:bldP spid="146" grpId="0" animBg="1"/>
      <p:bldP spid="147" grpId="0" animBg="1"/>
      <p:bldP spid="1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/>
          <p:cNvGrpSpPr/>
          <p:nvPr/>
        </p:nvGrpSpPr>
        <p:grpSpPr>
          <a:xfrm>
            <a:off x="9970112" y="2693864"/>
            <a:ext cx="3217232" cy="4998908"/>
            <a:chOff x="1510795" y="5640497"/>
            <a:chExt cx="3383934" cy="4998905"/>
          </a:xfrm>
        </p:grpSpPr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 rot="5400000">
              <a:off x="3089216" y="7516442"/>
              <a:ext cx="415703" cy="436880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3297068" y="6938682"/>
              <a:ext cx="0" cy="58834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79" name="AutoShape 5"/>
            <p:cNvSpPr>
              <a:spLocks noChangeArrowheads="1"/>
            </p:cNvSpPr>
            <p:nvPr/>
          </p:nvSpPr>
          <p:spPr bwMode="auto">
            <a:xfrm rot="5400000">
              <a:off x="2144186" y="8632051"/>
              <a:ext cx="415703" cy="436880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80" name="直接连接符 79"/>
            <p:cNvCxnSpPr/>
            <p:nvPr/>
          </p:nvCxnSpPr>
          <p:spPr>
            <a:xfrm flipH="1">
              <a:off x="2352038" y="7942734"/>
              <a:ext cx="590031" cy="673509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1" name="直接连接符 80"/>
            <p:cNvCxnSpPr>
              <a:endCxn id="83" idx="0"/>
            </p:cNvCxnSpPr>
            <p:nvPr/>
          </p:nvCxnSpPr>
          <p:spPr>
            <a:xfrm flipH="1">
              <a:off x="1741109" y="9283649"/>
              <a:ext cx="479319" cy="60676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2" name="直接连接符 81"/>
            <p:cNvCxnSpPr>
              <a:endCxn id="84" idx="0"/>
            </p:cNvCxnSpPr>
            <p:nvPr/>
          </p:nvCxnSpPr>
          <p:spPr>
            <a:xfrm>
              <a:off x="2570478" y="9281385"/>
              <a:ext cx="371591" cy="60676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83" name="TextBox 82"/>
            <p:cNvSpPr txBox="1"/>
            <p:nvPr/>
          </p:nvSpPr>
          <p:spPr>
            <a:xfrm>
              <a:off x="1510795" y="9890414"/>
              <a:ext cx="460628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A</a:t>
              </a:r>
              <a:endParaRPr lang="zh-CN" altLang="en-US" sz="4267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711755" y="9888150"/>
              <a:ext cx="460628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B</a:t>
              </a:r>
              <a:endParaRPr lang="zh-CN" altLang="en-US" sz="4267" dirty="0"/>
            </a:p>
          </p:txBody>
        </p:sp>
        <p:cxnSp>
          <p:nvCxnSpPr>
            <p:cNvPr id="85" name="直接连接符 84"/>
            <p:cNvCxnSpPr>
              <a:endCxn id="86" idx="0"/>
            </p:cNvCxnSpPr>
            <p:nvPr/>
          </p:nvCxnSpPr>
          <p:spPr>
            <a:xfrm>
              <a:off x="3613236" y="7942741"/>
              <a:ext cx="494937" cy="47686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86" name="TextBox 85"/>
            <p:cNvSpPr txBox="1"/>
            <p:nvPr/>
          </p:nvSpPr>
          <p:spPr>
            <a:xfrm>
              <a:off x="3877859" y="8419607"/>
              <a:ext cx="460628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67" dirty="0"/>
                <a:t>C</a:t>
              </a:r>
              <a:endParaRPr lang="zh-CN" altLang="en-US" sz="4267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3140328" y="5934678"/>
              <a:ext cx="649472" cy="9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r>
                <a:rPr lang="en-US" altLang="zh-CN" sz="5600" dirty="0">
                  <a:ea typeface="宋体" charset="-122"/>
                  <a:sym typeface="Symbol" charset="2"/>
                </a:rPr>
                <a:t></a:t>
              </a:r>
              <a:endParaRPr lang="zh-CN" altLang="en-US" sz="1901" dirty="0"/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3297067" y="5640497"/>
              <a:ext cx="0" cy="58834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89" name="TextBox 88"/>
            <p:cNvSpPr txBox="1"/>
            <p:nvPr/>
          </p:nvSpPr>
          <p:spPr>
            <a:xfrm>
              <a:off x="3515507" y="6630902"/>
              <a:ext cx="1379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1400" dirty="0"/>
                <a:t>A.col2 &gt;100</a:t>
              </a:r>
              <a:endParaRPr lang="zh-CN" altLang="en-US" sz="1400" dirty="0"/>
            </a:p>
          </p:txBody>
        </p:sp>
      </p:grpSp>
      <p:sp>
        <p:nvSpPr>
          <p:cNvPr id="90" name="右箭头 89"/>
          <p:cNvSpPr/>
          <p:nvPr/>
        </p:nvSpPr>
        <p:spPr>
          <a:xfrm>
            <a:off x="8534403" y="3947575"/>
            <a:ext cx="1595717" cy="806056"/>
          </a:xfrm>
          <a:prstGeom prst="rightArrow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lIns="91416" tIns="45717" rIns="91416" bIns="45717" spcCol="0" rtlCol="0" anchor="ctr"/>
          <a:lstStyle/>
          <a:p>
            <a:pPr defTabSz="584069">
              <a:defRPr/>
            </a:pPr>
            <a:endParaRPr lang="zh-CN" altLang="en-US" sz="1901" dirty="0">
              <a:solidFill>
                <a:srgbClr val="FFFFFF"/>
              </a:solidFill>
              <a:latin typeface="Helvetica Light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5396505" y="1640840"/>
            <a:ext cx="2305960" cy="3580054"/>
            <a:chOff x="1423971" y="5640497"/>
            <a:chExt cx="3284490" cy="5351913"/>
          </a:xfrm>
        </p:grpSpPr>
        <p:sp>
          <p:nvSpPr>
            <p:cNvPr id="92" name="AutoShape 5"/>
            <p:cNvSpPr>
              <a:spLocks noChangeArrowheads="1"/>
            </p:cNvSpPr>
            <p:nvPr/>
          </p:nvSpPr>
          <p:spPr bwMode="auto">
            <a:xfrm rot="5400000">
              <a:off x="3089216" y="7516442"/>
              <a:ext cx="415703" cy="436880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3297068" y="6938682"/>
              <a:ext cx="0" cy="58834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94" name="AutoShape 5"/>
            <p:cNvSpPr>
              <a:spLocks noChangeArrowheads="1"/>
            </p:cNvSpPr>
            <p:nvPr/>
          </p:nvSpPr>
          <p:spPr bwMode="auto">
            <a:xfrm rot="5400000">
              <a:off x="2144186" y="8632051"/>
              <a:ext cx="415703" cy="436880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95" name="直接连接符 94"/>
            <p:cNvCxnSpPr/>
            <p:nvPr/>
          </p:nvCxnSpPr>
          <p:spPr>
            <a:xfrm flipH="1">
              <a:off x="2352038" y="7942734"/>
              <a:ext cx="590031" cy="673509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6" name="直接连接符 95"/>
            <p:cNvCxnSpPr>
              <a:endCxn id="98" idx="0"/>
            </p:cNvCxnSpPr>
            <p:nvPr/>
          </p:nvCxnSpPr>
          <p:spPr>
            <a:xfrm flipH="1">
              <a:off x="1654287" y="9281370"/>
              <a:ext cx="479319" cy="606792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7" name="直接连接符 96"/>
            <p:cNvCxnSpPr>
              <a:endCxn id="99" idx="0"/>
            </p:cNvCxnSpPr>
            <p:nvPr/>
          </p:nvCxnSpPr>
          <p:spPr>
            <a:xfrm>
              <a:off x="2570476" y="9281370"/>
              <a:ext cx="371593" cy="606792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98" name="TextBox 97"/>
            <p:cNvSpPr txBox="1"/>
            <p:nvPr/>
          </p:nvSpPr>
          <p:spPr>
            <a:xfrm>
              <a:off x="1423971" y="9888162"/>
              <a:ext cx="460630" cy="1104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00" dirty="0"/>
                <a:t>B</a:t>
              </a:r>
              <a:endParaRPr lang="zh-CN" altLang="en-US" sz="1901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711753" y="9888162"/>
              <a:ext cx="460630" cy="1104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00" dirty="0"/>
                <a:t>C</a:t>
              </a:r>
              <a:endParaRPr lang="zh-CN" altLang="en-US" sz="1901" dirty="0"/>
            </a:p>
          </p:txBody>
        </p:sp>
        <p:cxnSp>
          <p:nvCxnSpPr>
            <p:cNvPr id="100" name="直接连接符 99"/>
            <p:cNvCxnSpPr>
              <a:endCxn id="101" idx="0"/>
            </p:cNvCxnSpPr>
            <p:nvPr/>
          </p:nvCxnSpPr>
          <p:spPr>
            <a:xfrm>
              <a:off x="3613233" y="7942734"/>
              <a:ext cx="494940" cy="476865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01" name="TextBox 100"/>
            <p:cNvSpPr txBox="1"/>
            <p:nvPr/>
          </p:nvSpPr>
          <p:spPr>
            <a:xfrm>
              <a:off x="3877857" y="8419599"/>
              <a:ext cx="460630" cy="1104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00" dirty="0"/>
                <a:t>A</a:t>
              </a:r>
              <a:endParaRPr lang="zh-CN" altLang="en-US" sz="1901" dirty="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2865483" y="5695546"/>
              <a:ext cx="879502" cy="14263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r>
                <a:rPr lang="en-US" altLang="zh-CN" sz="5600" dirty="0">
                  <a:ea typeface="宋体" charset="-122"/>
                  <a:sym typeface="Symbol" charset="2"/>
                </a:rPr>
                <a:t></a:t>
              </a:r>
              <a:endParaRPr lang="zh-CN" altLang="en-US" sz="1901" dirty="0"/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3297067" y="5640497"/>
              <a:ext cx="0" cy="58834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04" name="TextBox 103"/>
            <p:cNvSpPr txBox="1"/>
            <p:nvPr/>
          </p:nvSpPr>
          <p:spPr>
            <a:xfrm>
              <a:off x="3329236" y="6202465"/>
              <a:ext cx="1379225" cy="782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1400" dirty="0"/>
                <a:t>A.col2 &gt;100</a:t>
              </a:r>
              <a:endParaRPr lang="zh-CN" altLang="en-US" sz="1400" dirty="0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5640121" y="9018493"/>
            <a:ext cx="3123267" cy="3096378"/>
            <a:chOff x="18772357" y="6526041"/>
            <a:chExt cx="3123266" cy="3096374"/>
          </a:xfrm>
        </p:grpSpPr>
        <p:sp>
          <p:nvSpPr>
            <p:cNvPr id="106" name="AutoShape 5"/>
            <p:cNvSpPr>
              <a:spLocks noChangeArrowheads="1"/>
            </p:cNvSpPr>
            <p:nvPr/>
          </p:nvSpPr>
          <p:spPr bwMode="auto">
            <a:xfrm rot="5400000">
              <a:off x="19948374" y="6905281"/>
              <a:ext cx="278076" cy="306723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107" name="直接连接符 106"/>
            <p:cNvCxnSpPr/>
            <p:nvPr/>
          </p:nvCxnSpPr>
          <p:spPr>
            <a:xfrm>
              <a:off x="20087412" y="6526041"/>
              <a:ext cx="0" cy="393562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08" name="AutoShape 5"/>
            <p:cNvSpPr>
              <a:spLocks noChangeArrowheads="1"/>
            </p:cNvSpPr>
            <p:nvPr/>
          </p:nvSpPr>
          <p:spPr bwMode="auto">
            <a:xfrm rot="5400000">
              <a:off x="19284892" y="7651544"/>
              <a:ext cx="278076" cy="306723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109" name="直接连接符 108"/>
            <p:cNvCxnSpPr/>
            <p:nvPr/>
          </p:nvCxnSpPr>
          <p:spPr>
            <a:xfrm flipH="1">
              <a:off x="19423930" y="7197681"/>
              <a:ext cx="414246" cy="4505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10" name="直接连接符 109"/>
            <p:cNvCxnSpPr>
              <a:endCxn id="112" idx="0"/>
            </p:cNvCxnSpPr>
            <p:nvPr/>
          </p:nvCxnSpPr>
          <p:spPr>
            <a:xfrm flipH="1">
              <a:off x="18934056" y="8093132"/>
              <a:ext cx="336518" cy="405901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11" name="直接连接符 110"/>
            <p:cNvCxnSpPr>
              <a:endCxn id="113" idx="0"/>
            </p:cNvCxnSpPr>
            <p:nvPr/>
          </p:nvCxnSpPr>
          <p:spPr>
            <a:xfrm>
              <a:off x="19577290" y="8093132"/>
              <a:ext cx="260886" cy="405901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12" name="TextBox 111"/>
            <p:cNvSpPr txBox="1"/>
            <p:nvPr/>
          </p:nvSpPr>
          <p:spPr>
            <a:xfrm>
              <a:off x="18772357" y="8499033"/>
              <a:ext cx="323397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00" dirty="0"/>
                <a:t>B</a:t>
              </a:r>
              <a:endParaRPr lang="zh-CN" altLang="en-US" sz="1901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9676477" y="8499033"/>
              <a:ext cx="323397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00" dirty="0"/>
                <a:t>C</a:t>
              </a:r>
              <a:endParaRPr lang="zh-CN" altLang="en-US" sz="1901" dirty="0"/>
            </a:p>
          </p:txBody>
        </p:sp>
        <p:cxnSp>
          <p:nvCxnSpPr>
            <p:cNvPr id="114" name="直接连接符 113"/>
            <p:cNvCxnSpPr/>
            <p:nvPr/>
          </p:nvCxnSpPr>
          <p:spPr>
            <a:xfrm>
              <a:off x="20314935" y="7263450"/>
              <a:ext cx="347486" cy="318992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15" name="TextBox 114"/>
            <p:cNvSpPr txBox="1"/>
            <p:nvPr/>
          </p:nvSpPr>
          <p:spPr>
            <a:xfrm>
              <a:off x="20701938" y="8883752"/>
              <a:ext cx="323397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00" dirty="0"/>
                <a:t>A</a:t>
              </a:r>
              <a:endParaRPr lang="zh-CN" altLang="en-US" sz="1901" dirty="0"/>
            </a:p>
          </p:txBody>
        </p:sp>
        <p:cxnSp>
          <p:nvCxnSpPr>
            <p:cNvPr id="116" name="直接连接符 115"/>
            <p:cNvCxnSpPr/>
            <p:nvPr/>
          </p:nvCxnSpPr>
          <p:spPr>
            <a:xfrm>
              <a:off x="20838039" y="8455125"/>
              <a:ext cx="0" cy="393562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17" name="矩形 116"/>
            <p:cNvSpPr/>
            <p:nvPr/>
          </p:nvSpPr>
          <p:spPr>
            <a:xfrm>
              <a:off x="20658228" y="7390624"/>
              <a:ext cx="617477" cy="9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r>
                <a:rPr lang="en-US" altLang="zh-CN" sz="5600" dirty="0">
                  <a:ea typeface="宋体" charset="-122"/>
                  <a:sym typeface="Symbol" charset="2"/>
                </a:rPr>
                <a:t></a:t>
              </a:r>
              <a:endParaRPr lang="zh-CN" altLang="en-US" sz="1901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0927306" y="7991404"/>
              <a:ext cx="968317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1400" dirty="0"/>
                <a:t>A.col2 &gt;100</a:t>
              </a:r>
              <a:endParaRPr lang="zh-CN" altLang="en-US" sz="1400" dirty="0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15575860" y="5178296"/>
            <a:ext cx="2350379" cy="4296438"/>
            <a:chOff x="17651429" y="8986165"/>
            <a:chExt cx="2350381" cy="4296430"/>
          </a:xfrm>
        </p:grpSpPr>
        <p:sp>
          <p:nvSpPr>
            <p:cNvPr id="120" name="AutoShape 5"/>
            <p:cNvSpPr>
              <a:spLocks noChangeArrowheads="1"/>
            </p:cNvSpPr>
            <p:nvPr/>
          </p:nvSpPr>
          <p:spPr bwMode="auto">
            <a:xfrm rot="5400000">
              <a:off x="18895293" y="9365405"/>
              <a:ext cx="278076" cy="306723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121" name="直接连接符 120"/>
            <p:cNvCxnSpPr/>
            <p:nvPr/>
          </p:nvCxnSpPr>
          <p:spPr>
            <a:xfrm>
              <a:off x="19034331" y="8986165"/>
              <a:ext cx="0" cy="393562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22" name="AutoShape 5"/>
            <p:cNvSpPr>
              <a:spLocks noChangeArrowheads="1"/>
            </p:cNvSpPr>
            <p:nvPr/>
          </p:nvSpPr>
          <p:spPr bwMode="auto">
            <a:xfrm rot="5400000">
              <a:off x="18231811" y="10111668"/>
              <a:ext cx="278076" cy="306723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84069">
                <a:defRPr/>
              </a:pPr>
              <a:endParaRPr lang="zh-CN" altLang="en-US" sz="1901"/>
            </a:p>
          </p:txBody>
        </p:sp>
        <p:cxnSp>
          <p:nvCxnSpPr>
            <p:cNvPr id="123" name="直接连接符 122"/>
            <p:cNvCxnSpPr/>
            <p:nvPr/>
          </p:nvCxnSpPr>
          <p:spPr>
            <a:xfrm flipH="1">
              <a:off x="18370849" y="9657805"/>
              <a:ext cx="414246" cy="45053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24" name="直接连接符 123"/>
            <p:cNvCxnSpPr/>
            <p:nvPr/>
          </p:nvCxnSpPr>
          <p:spPr>
            <a:xfrm flipH="1">
              <a:off x="17865268" y="10553261"/>
              <a:ext cx="336512" cy="405892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25" name="直接连接符 124"/>
            <p:cNvCxnSpPr/>
            <p:nvPr/>
          </p:nvCxnSpPr>
          <p:spPr>
            <a:xfrm>
              <a:off x="18596327" y="10539336"/>
              <a:ext cx="260885" cy="405891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26" name="TextBox 125"/>
            <p:cNvSpPr txBox="1"/>
            <p:nvPr/>
          </p:nvSpPr>
          <p:spPr>
            <a:xfrm>
              <a:off x="18822995" y="11203054"/>
              <a:ext cx="323398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00" dirty="0"/>
                <a:t>B</a:t>
              </a:r>
              <a:endParaRPr lang="zh-CN" altLang="en-US" sz="1901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9678412" y="10138568"/>
              <a:ext cx="323398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00" dirty="0"/>
                <a:t>C</a:t>
              </a:r>
              <a:endParaRPr lang="zh-CN" altLang="en-US" sz="1901" dirty="0"/>
            </a:p>
          </p:txBody>
        </p:sp>
        <p:cxnSp>
          <p:nvCxnSpPr>
            <p:cNvPr id="128" name="直接连接符 127"/>
            <p:cNvCxnSpPr/>
            <p:nvPr/>
          </p:nvCxnSpPr>
          <p:spPr>
            <a:xfrm>
              <a:off x="19261854" y="9723574"/>
              <a:ext cx="347486" cy="318992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29" name="TextBox 128"/>
            <p:cNvSpPr txBox="1"/>
            <p:nvPr/>
          </p:nvSpPr>
          <p:spPr>
            <a:xfrm>
              <a:off x="17695109" y="12543932"/>
              <a:ext cx="323398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4200" dirty="0"/>
                <a:t>A</a:t>
              </a:r>
              <a:endParaRPr lang="zh-CN" altLang="en-US" sz="1901" dirty="0"/>
            </a:p>
          </p:txBody>
        </p:sp>
        <p:cxnSp>
          <p:nvCxnSpPr>
            <p:cNvPr id="130" name="直接连接符 129"/>
            <p:cNvCxnSpPr/>
            <p:nvPr/>
          </p:nvCxnSpPr>
          <p:spPr>
            <a:xfrm>
              <a:off x="17831212" y="12115305"/>
              <a:ext cx="0" cy="393562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31" name="矩形 130"/>
            <p:cNvSpPr/>
            <p:nvPr/>
          </p:nvSpPr>
          <p:spPr>
            <a:xfrm>
              <a:off x="17651429" y="11050807"/>
              <a:ext cx="617478" cy="954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84069">
                <a:defRPr/>
              </a:pPr>
              <a:r>
                <a:rPr lang="en-US" altLang="zh-CN" sz="5600" dirty="0">
                  <a:ea typeface="宋体" charset="-122"/>
                  <a:sym typeface="Symbol" charset="2"/>
                </a:rPr>
                <a:t></a:t>
              </a:r>
              <a:endParaRPr lang="zh-CN" altLang="en-US" sz="190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7920477" y="11651584"/>
              <a:ext cx="96831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84069">
                <a:defRPr/>
              </a:pPr>
              <a:r>
                <a:rPr lang="en-US" altLang="zh-CN" sz="1400" dirty="0"/>
                <a:t>A.col2 &gt;100</a:t>
              </a:r>
              <a:endParaRPr lang="zh-CN" altLang="en-US" sz="1400" dirty="0"/>
            </a:p>
          </p:txBody>
        </p:sp>
      </p:grpSp>
      <p:sp>
        <p:nvSpPr>
          <p:cNvPr id="133" name="右箭头 132"/>
          <p:cNvSpPr/>
          <p:nvPr/>
        </p:nvSpPr>
        <p:spPr>
          <a:xfrm>
            <a:off x="13359283" y="3882091"/>
            <a:ext cx="1595717" cy="535920"/>
          </a:xfrm>
          <a:prstGeom prst="rightArrow">
            <a:avLst/>
          </a:prstGeom>
          <a:solidFill>
            <a:srgbClr val="49B0D4">
              <a:lumMod val="40000"/>
              <a:lumOff val="60000"/>
            </a:srgbClr>
          </a:solidFill>
          <a:ln w="25400" cap="flat" cmpd="sng" algn="ctr">
            <a:solidFill>
              <a:srgbClr val="49B0D4">
                <a:shade val="50000"/>
              </a:srgbClr>
            </a:solidFill>
            <a:prstDash val="dash"/>
          </a:ln>
          <a:effectLst/>
        </p:spPr>
        <p:txBody>
          <a:bodyPr lIns="91416" tIns="45717" rIns="91416" bIns="45717" spcCol="0" rtlCol="0" anchor="ctr"/>
          <a:lstStyle/>
          <a:p>
            <a:pPr defTabSz="584069">
              <a:defRPr/>
            </a:pPr>
            <a:endParaRPr lang="zh-CN" altLang="en-US" sz="1901" dirty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34" name="右箭头 133"/>
          <p:cNvSpPr/>
          <p:nvPr/>
        </p:nvSpPr>
        <p:spPr>
          <a:xfrm rot="1658499">
            <a:off x="13072307" y="5523331"/>
            <a:ext cx="2697237" cy="535920"/>
          </a:xfrm>
          <a:prstGeom prst="rightArrow">
            <a:avLst/>
          </a:prstGeom>
          <a:solidFill>
            <a:srgbClr val="49B0D4">
              <a:lumMod val="40000"/>
              <a:lumOff val="60000"/>
            </a:srgbClr>
          </a:solidFill>
          <a:ln w="25400" cap="flat" cmpd="sng" algn="ctr">
            <a:solidFill>
              <a:srgbClr val="49B0D4">
                <a:shade val="50000"/>
              </a:srgbClr>
            </a:solidFill>
            <a:prstDash val="dash"/>
          </a:ln>
          <a:effectLst/>
        </p:spPr>
        <p:txBody>
          <a:bodyPr lIns="91416" tIns="45717" rIns="91416" bIns="45717" spcCol="0" rtlCol="0" anchor="ctr"/>
          <a:lstStyle/>
          <a:p>
            <a:pPr defTabSz="584069">
              <a:defRPr/>
            </a:pPr>
            <a:endParaRPr lang="zh-CN" altLang="en-US" sz="1901" dirty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35" name="右箭头 134"/>
          <p:cNvSpPr/>
          <p:nvPr/>
        </p:nvSpPr>
        <p:spPr>
          <a:xfrm rot="3561808">
            <a:off x="11883788" y="8355435"/>
            <a:ext cx="4419629" cy="535920"/>
          </a:xfrm>
          <a:prstGeom prst="rightArrow">
            <a:avLst/>
          </a:prstGeom>
          <a:solidFill>
            <a:srgbClr val="49B0D4">
              <a:lumMod val="40000"/>
              <a:lumOff val="60000"/>
            </a:srgbClr>
          </a:solidFill>
          <a:ln w="25400" cap="flat" cmpd="sng" algn="ctr">
            <a:solidFill>
              <a:srgbClr val="49B0D4">
                <a:shade val="50000"/>
              </a:srgbClr>
            </a:solidFill>
            <a:prstDash val="dash"/>
          </a:ln>
          <a:effectLst/>
        </p:spPr>
        <p:txBody>
          <a:bodyPr lIns="91416" tIns="45717" rIns="91416" bIns="45717" spcCol="0" rtlCol="0" anchor="ctr"/>
          <a:lstStyle/>
          <a:p>
            <a:pPr defTabSz="584069">
              <a:defRPr/>
            </a:pPr>
            <a:endParaRPr lang="zh-CN" altLang="en-US" sz="1901" dirty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576264" y="9032098"/>
            <a:ext cx="2855333" cy="4367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1901" dirty="0">
                <a:solidFill>
                  <a:srgbClr val="000000"/>
                </a:solidFill>
              </a:rPr>
              <a:t>…</a:t>
            </a:r>
            <a:endParaRPr lang="zh-CN" altLang="en-US" sz="1901" dirty="0">
              <a:solidFill>
                <a:srgbClr val="000000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14683258" y="12232526"/>
            <a:ext cx="6920749" cy="1129150"/>
          </a:xfrm>
          <a:prstGeom prst="rect">
            <a:avLst/>
          </a:prstGeom>
          <a:solidFill>
            <a:srgbClr val="173B6F"/>
          </a:solidFill>
          <a:ln w="25400" cap="flat" cmpd="sng" algn="ctr">
            <a:solidFill>
              <a:srgbClr val="173B6F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通过统计信息和推测</a:t>
            </a:r>
            <a:endParaRPr lang="en-US" altLang="zh-CN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 Join C</a:t>
            </a: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的结果远小于其他方式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9194983" y="3818895"/>
            <a:ext cx="1526707" cy="852151"/>
          </a:xfrm>
          <a:prstGeom prst="rect">
            <a:avLst/>
          </a:prstGeom>
          <a:solidFill>
            <a:srgbClr val="49B0D4">
              <a:lumMod val="40000"/>
              <a:lumOff val="60000"/>
            </a:srgbClr>
          </a:solidFill>
          <a:ln w="12700" cap="flat">
            <a:solidFill>
              <a:srgbClr val="000000"/>
            </a:solidFill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4600" dirty="0">
                <a:solidFill>
                  <a:srgbClr val="000000"/>
                </a:solidFill>
              </a:rPr>
              <a:t>2000</a:t>
            </a:r>
            <a:endParaRPr lang="zh-CN" altLang="en-US" sz="4600" dirty="0">
              <a:solidFill>
                <a:srgbClr val="0000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9124553" y="6523666"/>
            <a:ext cx="1526707" cy="852151"/>
          </a:xfrm>
          <a:prstGeom prst="rect">
            <a:avLst/>
          </a:prstGeom>
          <a:solidFill>
            <a:srgbClr val="49B0D4">
              <a:lumMod val="40000"/>
              <a:lumOff val="60000"/>
            </a:srgbClr>
          </a:solidFill>
          <a:ln w="12700" cap="flat">
            <a:solidFill>
              <a:srgbClr val="000000"/>
            </a:solidFill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4600" dirty="0">
                <a:solidFill>
                  <a:srgbClr val="000000"/>
                </a:solidFill>
              </a:rPr>
              <a:t>5000</a:t>
            </a:r>
            <a:endParaRPr lang="zh-CN" altLang="en-US" sz="4600" dirty="0">
              <a:solidFill>
                <a:srgbClr val="0000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9106825" y="9859677"/>
            <a:ext cx="1526707" cy="852151"/>
          </a:xfrm>
          <a:prstGeom prst="rect">
            <a:avLst/>
          </a:prstGeom>
          <a:solidFill>
            <a:srgbClr val="49B0D4">
              <a:lumMod val="40000"/>
              <a:lumOff val="60000"/>
            </a:srgbClr>
          </a:solidFill>
          <a:ln w="12700" cap="flat">
            <a:solidFill>
              <a:srgbClr val="000000"/>
            </a:solidFill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4600" dirty="0">
                <a:solidFill>
                  <a:srgbClr val="000000"/>
                </a:solidFill>
              </a:rPr>
              <a:t>1500</a:t>
            </a:r>
            <a:endParaRPr lang="zh-CN" altLang="en-US" sz="4600" dirty="0">
              <a:solidFill>
                <a:srgbClr val="00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239331" y="6876538"/>
            <a:ext cx="2855333" cy="4367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1901" dirty="0">
                <a:solidFill>
                  <a:srgbClr val="000000"/>
                </a:solidFill>
              </a:rPr>
              <a:t>…</a:t>
            </a:r>
            <a:endParaRPr lang="zh-CN" altLang="en-US" sz="1901" dirty="0">
              <a:solidFill>
                <a:srgbClr val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9194983" y="2003071"/>
            <a:ext cx="1526707" cy="8521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4600" b="1" dirty="0">
                <a:solidFill>
                  <a:srgbClr val="000000"/>
                </a:solidFill>
              </a:rPr>
              <a:t>Cost</a:t>
            </a:r>
            <a:endParaRPr lang="zh-CN" altLang="en-US" sz="4600" b="1" dirty="0">
              <a:solidFill>
                <a:srgbClr val="000000"/>
              </a:solidFill>
            </a:endParaRPr>
          </a:p>
        </p:txBody>
      </p:sp>
      <p:pic>
        <p:nvPicPr>
          <p:cNvPr id="1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38" y="2879351"/>
            <a:ext cx="6423741" cy="205660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4" name="圆角矩形 143"/>
          <p:cNvSpPr/>
          <p:nvPr/>
        </p:nvSpPr>
        <p:spPr>
          <a:xfrm>
            <a:off x="3849050" y="5610062"/>
            <a:ext cx="4575821" cy="1249273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火山模型展开</a:t>
            </a:r>
            <a:endParaRPr lang="en-US" altLang="zh-CN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多个可执行计划</a:t>
            </a:r>
          </a:p>
        </p:txBody>
      </p:sp>
      <p:sp>
        <p:nvSpPr>
          <p:cNvPr id="145" name="圆角矩形 144"/>
          <p:cNvSpPr/>
          <p:nvPr/>
        </p:nvSpPr>
        <p:spPr>
          <a:xfrm>
            <a:off x="3849050" y="7069365"/>
            <a:ext cx="4575821" cy="1318889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noAutofit/>
          </a:bodyPr>
          <a:lstStyle/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通过</a:t>
            </a: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Cost Model</a:t>
            </a:r>
          </a:p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来选择最优的执行计划</a:t>
            </a:r>
          </a:p>
        </p:txBody>
      </p:sp>
      <p:sp>
        <p:nvSpPr>
          <p:cNvPr id="146" name="圆角矩形 145"/>
          <p:cNvSpPr/>
          <p:nvPr/>
        </p:nvSpPr>
        <p:spPr>
          <a:xfrm>
            <a:off x="3932868" y="8718961"/>
            <a:ext cx="4575821" cy="1215224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noAutofit/>
          </a:bodyPr>
          <a:lstStyle/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分布式场景下特有</a:t>
            </a:r>
            <a:endParaRPr lang="en-US" altLang="zh-CN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Cost Model</a:t>
            </a:r>
            <a:endParaRPr lang="zh-CN" altLang="en-US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7" name="圆角矩形 146"/>
          <p:cNvSpPr/>
          <p:nvPr/>
        </p:nvSpPr>
        <p:spPr>
          <a:xfrm>
            <a:off x="3932868" y="10264892"/>
            <a:ext cx="4575821" cy="1215224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noAutofit/>
          </a:bodyPr>
          <a:lstStyle/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Non-SQL</a:t>
            </a: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和关系数据的查询优化的结合</a:t>
            </a:r>
          </a:p>
        </p:txBody>
      </p:sp>
      <p:sp>
        <p:nvSpPr>
          <p:cNvPr id="148" name="圆角矩形 147"/>
          <p:cNvSpPr/>
          <p:nvPr/>
        </p:nvSpPr>
        <p:spPr>
          <a:xfrm>
            <a:off x="3932868" y="11807028"/>
            <a:ext cx="4575821" cy="1215224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noAutofit/>
          </a:bodyPr>
          <a:lstStyle/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多种分布式</a:t>
            </a:r>
            <a:endParaRPr lang="en-US" altLang="zh-CN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场景的优化</a:t>
            </a:r>
            <a:endParaRPr lang="en-US" altLang="zh-CN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dirty="0"/>
              <a:t>基于代价优化器</a:t>
            </a:r>
          </a:p>
        </p:txBody>
      </p:sp>
    </p:spTree>
    <p:extLst>
      <p:ext uri="{BB962C8B-B14F-4D97-AF65-F5344CB8AC3E}">
        <p14:creationId xmlns:p14="http://schemas.microsoft.com/office/powerpoint/2010/main" val="1874683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36" grpId="0"/>
      <p:bldP spid="137" grpId="0" animBg="1"/>
      <p:bldP spid="138" grpId="0" animBg="1"/>
      <p:bldP spid="138" grpId="1" animBg="1"/>
      <p:bldP spid="139" grpId="0" animBg="1"/>
      <p:bldP spid="139" grpId="1" animBg="1"/>
      <p:bldP spid="140" grpId="0" animBg="1"/>
      <p:bldP spid="141" grpId="0"/>
      <p:bldP spid="142" grpId="0"/>
      <p:bldP spid="144" grpId="0" animBg="1"/>
      <p:bldP spid="145" grpId="0" animBg="1"/>
      <p:bldP spid="146" grpId="0" animBg="1"/>
      <p:bldP spid="147" grpId="0" animBg="1"/>
      <p:bldP spid="1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>
            <a:spLocks/>
          </p:cNvSpPr>
          <p:nvPr/>
        </p:nvSpPr>
        <p:spPr>
          <a:xfrm>
            <a:off x="3200843" y="3427159"/>
            <a:ext cx="4530581" cy="17645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12" hangingPunct="0"/>
            <a:r>
              <a:rPr lang="en-US" altLang="zh-CN" sz="5400" dirty="0"/>
              <a:t>Optimize Group</a:t>
            </a:r>
            <a:endParaRPr lang="zh-CN" altLang="en-US" sz="5400" dirty="0"/>
          </a:p>
        </p:txBody>
      </p:sp>
      <p:cxnSp>
        <p:nvCxnSpPr>
          <p:cNvPr id="13" name="直线箭头连接符 12"/>
          <p:cNvCxnSpPr>
            <a:endCxn id="11" idx="1"/>
          </p:cNvCxnSpPr>
          <p:nvPr/>
        </p:nvCxnSpPr>
        <p:spPr>
          <a:xfrm flipV="1">
            <a:off x="1031654" y="4309452"/>
            <a:ext cx="2169189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9" name="矩形 18"/>
          <p:cNvSpPr>
            <a:spLocks/>
          </p:cNvSpPr>
          <p:nvPr/>
        </p:nvSpPr>
        <p:spPr>
          <a:xfrm>
            <a:off x="9916670" y="3427159"/>
            <a:ext cx="4530581" cy="17645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12" hangingPunct="0"/>
            <a:r>
              <a:rPr lang="en-US" altLang="zh-CN" sz="5400" dirty="0"/>
              <a:t>Optimize Inputs</a:t>
            </a:r>
            <a:endParaRPr lang="zh-CN" altLang="en-US" sz="5400" dirty="0"/>
          </a:p>
        </p:txBody>
      </p:sp>
      <p:sp>
        <p:nvSpPr>
          <p:cNvPr id="22" name="矩形 21"/>
          <p:cNvSpPr>
            <a:spLocks/>
          </p:cNvSpPr>
          <p:nvPr/>
        </p:nvSpPr>
        <p:spPr>
          <a:xfrm>
            <a:off x="2482187" y="5349989"/>
            <a:ext cx="5961189" cy="17645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12" hangingPunct="0"/>
            <a:r>
              <a:rPr lang="en-US" altLang="zh-CN" sz="5400" dirty="0"/>
              <a:t>Optimize expression</a:t>
            </a:r>
            <a:endParaRPr lang="zh-CN" altLang="en-US" sz="5400" dirty="0"/>
          </a:p>
        </p:txBody>
      </p:sp>
      <p:sp>
        <p:nvSpPr>
          <p:cNvPr id="23" name="矩形 22"/>
          <p:cNvSpPr>
            <a:spLocks/>
          </p:cNvSpPr>
          <p:nvPr/>
        </p:nvSpPr>
        <p:spPr>
          <a:xfrm>
            <a:off x="2501430" y="7765285"/>
            <a:ext cx="5961189" cy="93358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12" hangingPunct="0"/>
            <a:r>
              <a:rPr lang="en-US" altLang="zh-CN" sz="5400" dirty="0"/>
              <a:t>Explore Group</a:t>
            </a:r>
            <a:endParaRPr lang="zh-CN" altLang="en-US" sz="5400" dirty="0"/>
          </a:p>
        </p:txBody>
      </p:sp>
      <p:sp>
        <p:nvSpPr>
          <p:cNvPr id="24" name="矩形 23"/>
          <p:cNvSpPr>
            <a:spLocks/>
          </p:cNvSpPr>
          <p:nvPr/>
        </p:nvSpPr>
        <p:spPr>
          <a:xfrm>
            <a:off x="2501430" y="9880553"/>
            <a:ext cx="5961189" cy="93358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12" hangingPunct="0"/>
            <a:r>
              <a:rPr lang="en-US" altLang="zh-CN" sz="5400" dirty="0"/>
              <a:t>Explore Expression</a:t>
            </a:r>
            <a:endParaRPr lang="zh-CN" altLang="en-US" sz="5400" dirty="0"/>
          </a:p>
        </p:txBody>
      </p:sp>
      <p:cxnSp>
        <p:nvCxnSpPr>
          <p:cNvPr id="25" name="直线箭头连接符 24"/>
          <p:cNvCxnSpPr>
            <a:stCxn id="11" idx="2"/>
            <a:endCxn id="22" idx="0"/>
          </p:cNvCxnSpPr>
          <p:nvPr/>
        </p:nvCxnSpPr>
        <p:spPr>
          <a:xfrm flipH="1">
            <a:off x="5462782" y="5191745"/>
            <a:ext cx="3352" cy="158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6" name="直线箭头连接符 25"/>
          <p:cNvCxnSpPr>
            <a:stCxn id="22" idx="2"/>
            <a:endCxn id="23" idx="0"/>
          </p:cNvCxnSpPr>
          <p:nvPr/>
        </p:nvCxnSpPr>
        <p:spPr>
          <a:xfrm>
            <a:off x="5462782" y="7114575"/>
            <a:ext cx="19243" cy="650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4807032" y="8652713"/>
            <a:ext cx="0" cy="1274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1" name="直线箭头连接符 30"/>
          <p:cNvCxnSpPr/>
          <p:nvPr/>
        </p:nvCxnSpPr>
        <p:spPr>
          <a:xfrm flipV="1">
            <a:off x="6272784" y="8652713"/>
            <a:ext cx="0" cy="1274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3" name="矩形 32"/>
          <p:cNvSpPr>
            <a:spLocks/>
          </p:cNvSpPr>
          <p:nvPr/>
        </p:nvSpPr>
        <p:spPr>
          <a:xfrm>
            <a:off x="9934376" y="6885572"/>
            <a:ext cx="4530581" cy="93358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12" hangingPunct="0"/>
            <a:r>
              <a:rPr lang="en-US" altLang="zh-CN" sz="5400" dirty="0"/>
              <a:t>Apply Rule</a:t>
            </a:r>
            <a:endParaRPr lang="zh-CN" altLang="en-US" sz="5400" dirty="0"/>
          </a:p>
        </p:txBody>
      </p:sp>
      <p:cxnSp>
        <p:nvCxnSpPr>
          <p:cNvPr id="34" name="直线箭头连接符 33"/>
          <p:cNvCxnSpPr>
            <a:endCxn id="33" idx="1"/>
          </p:cNvCxnSpPr>
          <p:nvPr/>
        </p:nvCxnSpPr>
        <p:spPr>
          <a:xfrm>
            <a:off x="8443379" y="6652910"/>
            <a:ext cx="1490997" cy="6994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7" name="直线箭头连接符 36"/>
          <p:cNvCxnSpPr>
            <a:endCxn id="22" idx="3"/>
          </p:cNvCxnSpPr>
          <p:nvPr/>
        </p:nvCxnSpPr>
        <p:spPr>
          <a:xfrm flipH="1" flipV="1">
            <a:off x="8443376" y="6232282"/>
            <a:ext cx="1491004" cy="6994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1" name="直线箭头连接符 40"/>
          <p:cNvCxnSpPr>
            <a:stCxn id="19" idx="1"/>
            <a:endCxn id="11" idx="3"/>
          </p:cNvCxnSpPr>
          <p:nvPr/>
        </p:nvCxnSpPr>
        <p:spPr>
          <a:xfrm flipH="1">
            <a:off x="7731424" y="4309452"/>
            <a:ext cx="2185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4" name="直线箭头连接符 43"/>
          <p:cNvCxnSpPr>
            <a:stCxn id="33" idx="0"/>
            <a:endCxn id="19" idx="2"/>
          </p:cNvCxnSpPr>
          <p:nvPr/>
        </p:nvCxnSpPr>
        <p:spPr>
          <a:xfrm flipH="1" flipV="1">
            <a:off x="12181961" y="5191745"/>
            <a:ext cx="17706" cy="1693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7" name="直线箭头连接符 46"/>
          <p:cNvCxnSpPr>
            <a:endCxn id="24" idx="3"/>
          </p:cNvCxnSpPr>
          <p:nvPr/>
        </p:nvCxnSpPr>
        <p:spPr>
          <a:xfrm flipH="1">
            <a:off x="8462619" y="7811455"/>
            <a:ext cx="2601344" cy="2535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0" name="直线箭头连接符 49"/>
          <p:cNvCxnSpPr/>
          <p:nvPr/>
        </p:nvCxnSpPr>
        <p:spPr>
          <a:xfrm flipV="1">
            <a:off x="8462620" y="7811457"/>
            <a:ext cx="3082381" cy="2956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3" name="矩形 52"/>
          <p:cNvSpPr>
            <a:spLocks/>
          </p:cNvSpPr>
          <p:nvPr/>
        </p:nvSpPr>
        <p:spPr>
          <a:xfrm>
            <a:off x="4450016" y="11123119"/>
            <a:ext cx="5286267" cy="17645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12" hangingPunct="0"/>
            <a:r>
              <a:rPr lang="en-US" altLang="zh-CN" sz="5400" dirty="0"/>
              <a:t>Optimization Task</a:t>
            </a:r>
            <a:endParaRPr lang="zh-CN" altLang="en-US" sz="54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Volcano</a:t>
            </a:r>
            <a:r>
              <a:rPr lang="zh-CN" altLang="en-US" sz="8000" dirty="0"/>
              <a:t>模型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802548" y="2818011"/>
            <a:ext cx="8107331" cy="10000213"/>
          </a:xfrm>
        </p:spPr>
        <p:txBody>
          <a:bodyPr>
            <a:normAutofit/>
          </a:bodyPr>
          <a:lstStyle/>
          <a:p>
            <a:pPr defTabSz="825512" hangingPunct="0"/>
            <a:r>
              <a:rPr lang="zh-CN" altLang="en-US" sz="5400" dirty="0">
                <a:latin typeface="+mn-ea"/>
                <a:sym typeface="Helvetica Light"/>
              </a:rPr>
              <a:t>一些原则</a:t>
            </a:r>
            <a:endParaRPr lang="en-US" altLang="zh-CN" sz="5400" dirty="0">
              <a:latin typeface="+mn-ea"/>
              <a:sym typeface="Helvetica Light"/>
            </a:endParaRPr>
          </a:p>
          <a:p>
            <a:pPr marL="1752622" lvl="1" indent="-685809" defTabSz="825512" hangingPunct="0"/>
            <a:r>
              <a:rPr lang="zh-CN" altLang="en-US" sz="5400" dirty="0">
                <a:latin typeface="+mn-ea"/>
                <a:sym typeface="Helvetica Light"/>
              </a:rPr>
              <a:t>基本代数表达式</a:t>
            </a:r>
            <a:endParaRPr lang="en-US" altLang="zh-CN" sz="5400" dirty="0">
              <a:latin typeface="+mn-ea"/>
              <a:sym typeface="Helvetica Light"/>
            </a:endParaRPr>
          </a:p>
          <a:p>
            <a:pPr marL="1752622" lvl="1" indent="-685809" defTabSz="825512" hangingPunct="0"/>
            <a:r>
              <a:rPr lang="zh-CN" altLang="en-US" sz="5400" dirty="0">
                <a:latin typeface="+mn-ea"/>
              </a:rPr>
              <a:t>独立优化规则</a:t>
            </a:r>
            <a:endParaRPr lang="en-US" altLang="zh-CN" sz="5400" dirty="0">
              <a:latin typeface="+mn-ea"/>
            </a:endParaRPr>
          </a:p>
          <a:p>
            <a:pPr marL="1752622" lvl="1" indent="-685809" defTabSz="825512" hangingPunct="0"/>
            <a:r>
              <a:rPr lang="zh-CN" altLang="en-US" sz="5400" dirty="0">
                <a:latin typeface="+mn-ea"/>
              </a:rPr>
              <a:t>优化是代数等价</a:t>
            </a:r>
            <a:endParaRPr lang="en-US" altLang="zh-CN" sz="5400" dirty="0">
              <a:latin typeface="+mn-ea"/>
            </a:endParaRPr>
          </a:p>
          <a:p>
            <a:pPr marL="1752622" lvl="1" indent="-685809" defTabSz="825512" hangingPunct="0"/>
            <a:r>
              <a:rPr lang="zh-CN" altLang="en-US" sz="5400" dirty="0">
                <a:latin typeface="+mn-ea"/>
              </a:rPr>
              <a:t>规则正交</a:t>
            </a:r>
            <a:endParaRPr lang="en-US" altLang="zh-CN" sz="5400" dirty="0">
              <a:latin typeface="+mn-ea"/>
            </a:endParaRPr>
          </a:p>
          <a:p>
            <a:pPr marL="1752622" lvl="1" indent="-685809" defTabSz="825512" hangingPunct="0"/>
            <a:r>
              <a:rPr lang="zh-CN" altLang="en-US" sz="5400" dirty="0">
                <a:latin typeface="+mn-ea"/>
              </a:rPr>
              <a:t>规则局部性</a:t>
            </a:r>
            <a:endParaRPr lang="zh-CN" altLang="en-US" sz="5400" dirty="0">
              <a:latin typeface="+mn-ea"/>
              <a:sym typeface="Helvetica Light"/>
            </a:endParaRPr>
          </a:p>
          <a:p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4212171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8000" dirty="0">
                <a:latin typeface="+mj-ea"/>
              </a:rPr>
              <a:t>优化的过程</a:t>
            </a:r>
          </a:p>
        </p:txBody>
      </p:sp>
      <p:grpSp>
        <p:nvGrpSpPr>
          <p:cNvPr id="125" name="组合 124"/>
          <p:cNvGrpSpPr/>
          <p:nvPr/>
        </p:nvGrpSpPr>
        <p:grpSpPr>
          <a:xfrm>
            <a:off x="10276147" y="4416738"/>
            <a:ext cx="3064907" cy="2895421"/>
            <a:chOff x="3853555" y="1856301"/>
            <a:chExt cx="1149340" cy="1085783"/>
          </a:xfrm>
        </p:grpSpPr>
        <p:sp>
          <p:nvSpPr>
            <p:cNvPr id="51" name="椭圆 50"/>
            <p:cNvSpPr/>
            <p:nvPr/>
          </p:nvSpPr>
          <p:spPr>
            <a:xfrm>
              <a:off x="4776800" y="2060383"/>
              <a:ext cx="226095" cy="2156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3853555" y="1856301"/>
              <a:ext cx="1149340" cy="1085783"/>
              <a:chOff x="3853555" y="1856301"/>
              <a:chExt cx="1149340" cy="1085783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4776800" y="2465998"/>
                <a:ext cx="226095" cy="21567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cxnSp>
            <p:nvCxnSpPr>
              <p:cNvPr id="52" name="直接连接符 51"/>
              <p:cNvCxnSpPr>
                <a:cxnSpLocks/>
                <a:stCxn id="66" idx="5"/>
                <a:endCxn id="51" idx="0"/>
              </p:cNvCxnSpPr>
              <p:nvPr/>
            </p:nvCxnSpPr>
            <p:spPr>
              <a:xfrm>
                <a:off x="4279697" y="1856301"/>
                <a:ext cx="610151" cy="204082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56" name="直接连接符 55"/>
              <p:cNvCxnSpPr>
                <a:cxnSpLocks/>
                <a:stCxn id="51" idx="4"/>
                <a:endCxn id="49" idx="0"/>
              </p:cNvCxnSpPr>
              <p:nvPr/>
            </p:nvCxnSpPr>
            <p:spPr>
              <a:xfrm>
                <a:off x="4889848" y="2276058"/>
                <a:ext cx="0" cy="18994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60" name="直接连接符 59"/>
              <p:cNvCxnSpPr>
                <a:cxnSpLocks/>
                <a:stCxn id="49" idx="4"/>
                <a:endCxn id="20" idx="0"/>
              </p:cNvCxnSpPr>
              <p:nvPr/>
            </p:nvCxnSpPr>
            <p:spPr>
              <a:xfrm flipH="1">
                <a:off x="3853555" y="2681673"/>
                <a:ext cx="1036293" cy="189302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63" name="直接连接符 62"/>
              <p:cNvCxnSpPr>
                <a:cxnSpLocks/>
                <a:stCxn id="49" idx="4"/>
                <a:endCxn id="26" idx="0"/>
              </p:cNvCxnSpPr>
              <p:nvPr/>
            </p:nvCxnSpPr>
            <p:spPr>
              <a:xfrm flipH="1">
                <a:off x="4553272" y="2681673"/>
                <a:ext cx="336576" cy="26041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</p:grpSp>
      </p:grpSp>
      <p:grpSp>
        <p:nvGrpSpPr>
          <p:cNvPr id="120" name="组合 119"/>
          <p:cNvGrpSpPr/>
          <p:nvPr/>
        </p:nvGrpSpPr>
        <p:grpSpPr>
          <a:xfrm>
            <a:off x="9706603" y="3458833"/>
            <a:ext cx="2736917" cy="7364243"/>
            <a:chOff x="3639976" y="1497087"/>
            <a:chExt cx="1026344" cy="2761591"/>
          </a:xfrm>
        </p:grpSpPr>
        <p:cxnSp>
          <p:nvCxnSpPr>
            <p:cNvPr id="6" name="直接连接符 5"/>
            <p:cNvCxnSpPr>
              <a:cxnSpLocks/>
              <a:stCxn id="17" idx="4"/>
              <a:endCxn id="19" idx="0"/>
            </p:cNvCxnSpPr>
            <p:nvPr/>
          </p:nvCxnSpPr>
          <p:spPr>
            <a:xfrm>
              <a:off x="4199761" y="2278685"/>
              <a:ext cx="0" cy="18731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" name="直接连接符 7"/>
            <p:cNvCxnSpPr>
              <a:cxnSpLocks/>
              <a:stCxn id="19" idx="3"/>
              <a:endCxn id="20" idx="0"/>
            </p:cNvCxnSpPr>
            <p:nvPr/>
          </p:nvCxnSpPr>
          <p:spPr>
            <a:xfrm flipH="1">
              <a:off x="3853555" y="2650089"/>
              <a:ext cx="266269" cy="22088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" name="直接连接符 8"/>
            <p:cNvCxnSpPr>
              <a:cxnSpLocks/>
              <a:stCxn id="20" idx="3"/>
            </p:cNvCxnSpPr>
            <p:nvPr/>
          </p:nvCxnSpPr>
          <p:spPr>
            <a:xfrm flipH="1">
              <a:off x="3639976" y="3055065"/>
              <a:ext cx="133642" cy="20613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" name="直接连接符 9"/>
            <p:cNvCxnSpPr>
              <a:cxnSpLocks/>
              <a:stCxn id="20" idx="5"/>
            </p:cNvCxnSpPr>
            <p:nvPr/>
          </p:nvCxnSpPr>
          <p:spPr>
            <a:xfrm>
              <a:off x="3933491" y="3055065"/>
              <a:ext cx="134659" cy="205389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3" name="直接连接符 12"/>
            <p:cNvCxnSpPr>
              <a:cxnSpLocks/>
              <a:stCxn id="19" idx="5"/>
              <a:endCxn id="26" idx="0"/>
            </p:cNvCxnSpPr>
            <p:nvPr/>
          </p:nvCxnSpPr>
          <p:spPr>
            <a:xfrm>
              <a:off x="4279697" y="2650089"/>
              <a:ext cx="273575" cy="291995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6" name="直接连接符 15"/>
            <p:cNvCxnSpPr>
              <a:cxnSpLocks/>
              <a:stCxn id="66" idx="4"/>
              <a:endCxn id="17" idx="0"/>
            </p:cNvCxnSpPr>
            <p:nvPr/>
          </p:nvCxnSpPr>
          <p:spPr>
            <a:xfrm>
              <a:off x="4199761" y="1887886"/>
              <a:ext cx="0" cy="1751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7" name="椭圆 16"/>
            <p:cNvSpPr/>
            <p:nvPr/>
          </p:nvSpPr>
          <p:spPr>
            <a:xfrm>
              <a:off x="4086713" y="2063010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4086713" y="2465999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3740507" y="2870975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26" name="椭圆 25"/>
            <p:cNvSpPr/>
            <p:nvPr/>
          </p:nvSpPr>
          <p:spPr>
            <a:xfrm>
              <a:off x="4440224" y="2942084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36" name="直接连接符 35"/>
            <p:cNvCxnSpPr>
              <a:cxnSpLocks/>
              <a:stCxn id="26" idx="4"/>
              <a:endCxn id="37" idx="0"/>
            </p:cNvCxnSpPr>
            <p:nvPr/>
          </p:nvCxnSpPr>
          <p:spPr>
            <a:xfrm>
              <a:off x="4553272" y="3157759"/>
              <a:ext cx="1" cy="255199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37" name="椭圆 36"/>
            <p:cNvSpPr/>
            <p:nvPr/>
          </p:nvSpPr>
          <p:spPr>
            <a:xfrm>
              <a:off x="4440225" y="3412958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40" name="椭圆 39"/>
            <p:cNvSpPr/>
            <p:nvPr/>
          </p:nvSpPr>
          <p:spPr>
            <a:xfrm>
              <a:off x="4440224" y="3900037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42" name="直接连接符 41"/>
            <p:cNvCxnSpPr>
              <a:cxnSpLocks/>
              <a:stCxn id="37" idx="4"/>
              <a:endCxn id="40" idx="0"/>
            </p:cNvCxnSpPr>
            <p:nvPr/>
          </p:nvCxnSpPr>
          <p:spPr>
            <a:xfrm flipH="1">
              <a:off x="4553272" y="3628633"/>
              <a:ext cx="1" cy="27140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45" name="直接连接符 44"/>
            <p:cNvCxnSpPr>
              <a:cxnSpLocks/>
              <a:stCxn id="40" idx="4"/>
            </p:cNvCxnSpPr>
            <p:nvPr/>
          </p:nvCxnSpPr>
          <p:spPr>
            <a:xfrm flipH="1">
              <a:off x="4553271" y="4115712"/>
              <a:ext cx="1" cy="14296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66" name="椭圆 65"/>
            <p:cNvSpPr/>
            <p:nvPr/>
          </p:nvSpPr>
          <p:spPr>
            <a:xfrm>
              <a:off x="4086713" y="1672211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69" name="直接连接符 68"/>
            <p:cNvCxnSpPr>
              <a:cxnSpLocks/>
            </p:cNvCxnSpPr>
            <p:nvPr/>
          </p:nvCxnSpPr>
          <p:spPr>
            <a:xfrm>
              <a:off x="4199761" y="1497087"/>
              <a:ext cx="0" cy="1751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26" name="组合 125"/>
          <p:cNvGrpSpPr/>
          <p:nvPr/>
        </p:nvGrpSpPr>
        <p:grpSpPr>
          <a:xfrm>
            <a:off x="12142059" y="7803065"/>
            <a:ext cx="1801915" cy="2063635"/>
            <a:chOff x="4553272" y="2926149"/>
            <a:chExt cx="675718" cy="773863"/>
          </a:xfrm>
        </p:grpSpPr>
        <p:sp>
          <p:nvSpPr>
            <p:cNvPr id="81" name="椭圆 80"/>
            <p:cNvSpPr/>
            <p:nvPr/>
          </p:nvSpPr>
          <p:spPr>
            <a:xfrm>
              <a:off x="5002895" y="3013088"/>
              <a:ext cx="226095" cy="21567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82" name="椭圆 81"/>
            <p:cNvSpPr/>
            <p:nvPr/>
          </p:nvSpPr>
          <p:spPr>
            <a:xfrm>
              <a:off x="5002895" y="3349751"/>
              <a:ext cx="226095" cy="21567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83" name="直接连接符 82"/>
            <p:cNvCxnSpPr>
              <a:cxnSpLocks/>
              <a:stCxn id="26" idx="5"/>
              <a:endCxn id="81" idx="0"/>
            </p:cNvCxnSpPr>
            <p:nvPr/>
          </p:nvCxnSpPr>
          <p:spPr>
            <a:xfrm>
              <a:off x="4633208" y="2926149"/>
              <a:ext cx="482735" cy="86939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87" name="直接连接符 86"/>
            <p:cNvCxnSpPr>
              <a:cxnSpLocks/>
              <a:stCxn id="81" idx="4"/>
              <a:endCxn id="82" idx="0"/>
            </p:cNvCxnSpPr>
            <p:nvPr/>
          </p:nvCxnSpPr>
          <p:spPr>
            <a:xfrm>
              <a:off x="5115943" y="3228763"/>
              <a:ext cx="0" cy="12098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0" name="直接连接符 89"/>
            <p:cNvCxnSpPr>
              <a:cxnSpLocks/>
              <a:stCxn id="82" idx="4"/>
              <a:endCxn id="40" idx="0"/>
            </p:cNvCxnSpPr>
            <p:nvPr/>
          </p:nvCxnSpPr>
          <p:spPr>
            <a:xfrm flipH="1">
              <a:off x="4553272" y="3565426"/>
              <a:ext cx="562671" cy="13458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</p:grpSp>
      <p:pic>
        <p:nvPicPr>
          <p:cNvPr id="97" name="图片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24" y="4499568"/>
            <a:ext cx="8692605" cy="5516208"/>
          </a:xfrm>
          <a:prstGeom prst="rect">
            <a:avLst/>
          </a:prstGeom>
        </p:spPr>
      </p:pic>
      <p:sp>
        <p:nvSpPr>
          <p:cNvPr id="115" name="椭圆 114"/>
          <p:cNvSpPr/>
          <p:nvPr/>
        </p:nvSpPr>
        <p:spPr>
          <a:xfrm>
            <a:off x="4644476" y="7203185"/>
            <a:ext cx="643736" cy="794072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119" name="矩形: 圆角 118"/>
          <p:cNvSpPr/>
          <p:nvPr/>
        </p:nvSpPr>
        <p:spPr>
          <a:xfrm>
            <a:off x="10462297" y="4836104"/>
            <a:ext cx="1564451" cy="1957835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122" name="矩形: 圆角 121"/>
          <p:cNvSpPr/>
          <p:nvPr/>
        </p:nvSpPr>
        <p:spPr>
          <a:xfrm>
            <a:off x="11718748" y="8418017"/>
            <a:ext cx="828888" cy="971491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grpSp>
        <p:nvGrpSpPr>
          <p:cNvPr id="127" name="组合 126"/>
          <p:cNvGrpSpPr/>
          <p:nvPr/>
        </p:nvGrpSpPr>
        <p:grpSpPr>
          <a:xfrm>
            <a:off x="16732531" y="2944524"/>
            <a:ext cx="2136363" cy="3548733"/>
            <a:chOff x="3639976" y="1497087"/>
            <a:chExt cx="1026344" cy="2761591"/>
          </a:xfrm>
        </p:grpSpPr>
        <p:cxnSp>
          <p:nvCxnSpPr>
            <p:cNvPr id="128" name="直接连接符 127"/>
            <p:cNvCxnSpPr>
              <a:cxnSpLocks/>
              <a:stCxn id="134" idx="4"/>
              <a:endCxn id="135" idx="0"/>
            </p:cNvCxnSpPr>
            <p:nvPr/>
          </p:nvCxnSpPr>
          <p:spPr>
            <a:xfrm>
              <a:off x="4199761" y="2278685"/>
              <a:ext cx="0" cy="18731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29" name="直接连接符 128"/>
            <p:cNvCxnSpPr>
              <a:cxnSpLocks/>
              <a:stCxn id="135" idx="3"/>
              <a:endCxn id="136" idx="0"/>
            </p:cNvCxnSpPr>
            <p:nvPr/>
          </p:nvCxnSpPr>
          <p:spPr>
            <a:xfrm flipH="1">
              <a:off x="3853555" y="2650089"/>
              <a:ext cx="266269" cy="22088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30" name="直接连接符 129"/>
            <p:cNvCxnSpPr>
              <a:cxnSpLocks/>
              <a:stCxn id="136" idx="3"/>
            </p:cNvCxnSpPr>
            <p:nvPr/>
          </p:nvCxnSpPr>
          <p:spPr>
            <a:xfrm flipH="1">
              <a:off x="3639976" y="3055065"/>
              <a:ext cx="133642" cy="20613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31" name="直接连接符 130"/>
            <p:cNvCxnSpPr>
              <a:cxnSpLocks/>
              <a:stCxn id="136" idx="5"/>
            </p:cNvCxnSpPr>
            <p:nvPr/>
          </p:nvCxnSpPr>
          <p:spPr>
            <a:xfrm>
              <a:off x="3933491" y="3055065"/>
              <a:ext cx="134659" cy="205389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32" name="直接连接符 131"/>
            <p:cNvCxnSpPr>
              <a:cxnSpLocks/>
              <a:stCxn id="135" idx="5"/>
              <a:endCxn id="137" idx="0"/>
            </p:cNvCxnSpPr>
            <p:nvPr/>
          </p:nvCxnSpPr>
          <p:spPr>
            <a:xfrm>
              <a:off x="4279697" y="2650089"/>
              <a:ext cx="273575" cy="291995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33" name="直接连接符 132"/>
            <p:cNvCxnSpPr>
              <a:cxnSpLocks/>
              <a:stCxn id="143" idx="4"/>
              <a:endCxn id="134" idx="0"/>
            </p:cNvCxnSpPr>
            <p:nvPr/>
          </p:nvCxnSpPr>
          <p:spPr>
            <a:xfrm>
              <a:off x="4199761" y="1887886"/>
              <a:ext cx="0" cy="1751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34" name="椭圆 133"/>
            <p:cNvSpPr/>
            <p:nvPr/>
          </p:nvSpPr>
          <p:spPr>
            <a:xfrm>
              <a:off x="4086713" y="2063010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4086713" y="2465999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3740507" y="2870975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4440224" y="2942084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138" name="直接连接符 137"/>
            <p:cNvCxnSpPr>
              <a:cxnSpLocks/>
              <a:stCxn id="137" idx="4"/>
              <a:endCxn id="139" idx="0"/>
            </p:cNvCxnSpPr>
            <p:nvPr/>
          </p:nvCxnSpPr>
          <p:spPr>
            <a:xfrm>
              <a:off x="4553272" y="3157759"/>
              <a:ext cx="1" cy="255199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39" name="椭圆 138"/>
            <p:cNvSpPr/>
            <p:nvPr/>
          </p:nvSpPr>
          <p:spPr>
            <a:xfrm>
              <a:off x="4440225" y="3412958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4440224" y="3900037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141" name="直接连接符 140"/>
            <p:cNvCxnSpPr>
              <a:cxnSpLocks/>
              <a:stCxn id="139" idx="4"/>
              <a:endCxn id="140" idx="0"/>
            </p:cNvCxnSpPr>
            <p:nvPr/>
          </p:nvCxnSpPr>
          <p:spPr>
            <a:xfrm flipH="1">
              <a:off x="4553272" y="3628633"/>
              <a:ext cx="1" cy="27140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42" name="直接连接符 141"/>
            <p:cNvCxnSpPr>
              <a:cxnSpLocks/>
              <a:stCxn id="140" idx="4"/>
            </p:cNvCxnSpPr>
            <p:nvPr/>
          </p:nvCxnSpPr>
          <p:spPr>
            <a:xfrm flipH="1">
              <a:off x="4553271" y="4115712"/>
              <a:ext cx="1" cy="14296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43" name="椭圆 142"/>
            <p:cNvSpPr/>
            <p:nvPr/>
          </p:nvSpPr>
          <p:spPr>
            <a:xfrm>
              <a:off x="4086713" y="1672211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144" name="直接连接符 143"/>
            <p:cNvCxnSpPr>
              <a:cxnSpLocks/>
            </p:cNvCxnSpPr>
            <p:nvPr/>
          </p:nvCxnSpPr>
          <p:spPr>
            <a:xfrm>
              <a:off x="4199761" y="1497087"/>
              <a:ext cx="0" cy="1751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45" name="组合 144"/>
          <p:cNvGrpSpPr/>
          <p:nvPr/>
        </p:nvGrpSpPr>
        <p:grpSpPr>
          <a:xfrm>
            <a:off x="20189704" y="2884672"/>
            <a:ext cx="2186379" cy="3501232"/>
            <a:chOff x="3639976" y="1497087"/>
            <a:chExt cx="1026344" cy="2761591"/>
          </a:xfrm>
        </p:grpSpPr>
        <p:cxnSp>
          <p:nvCxnSpPr>
            <p:cNvPr id="146" name="直接连接符 145"/>
            <p:cNvCxnSpPr>
              <a:cxnSpLocks/>
              <a:stCxn id="152" idx="4"/>
              <a:endCxn id="153" idx="0"/>
            </p:cNvCxnSpPr>
            <p:nvPr/>
          </p:nvCxnSpPr>
          <p:spPr>
            <a:xfrm>
              <a:off x="4199761" y="2278685"/>
              <a:ext cx="0" cy="18731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47" name="直接连接符 146"/>
            <p:cNvCxnSpPr>
              <a:cxnSpLocks/>
              <a:stCxn id="153" idx="3"/>
              <a:endCxn id="154" idx="0"/>
            </p:cNvCxnSpPr>
            <p:nvPr/>
          </p:nvCxnSpPr>
          <p:spPr>
            <a:xfrm flipH="1">
              <a:off x="3853555" y="2650089"/>
              <a:ext cx="266269" cy="22088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48" name="直接连接符 147"/>
            <p:cNvCxnSpPr>
              <a:cxnSpLocks/>
              <a:stCxn id="154" idx="3"/>
            </p:cNvCxnSpPr>
            <p:nvPr/>
          </p:nvCxnSpPr>
          <p:spPr>
            <a:xfrm flipH="1">
              <a:off x="3639976" y="3055065"/>
              <a:ext cx="133642" cy="20613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49" name="直接连接符 148"/>
            <p:cNvCxnSpPr>
              <a:cxnSpLocks/>
              <a:stCxn id="154" idx="5"/>
            </p:cNvCxnSpPr>
            <p:nvPr/>
          </p:nvCxnSpPr>
          <p:spPr>
            <a:xfrm>
              <a:off x="3933491" y="3055065"/>
              <a:ext cx="134659" cy="205389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50" name="直接连接符 149"/>
            <p:cNvCxnSpPr>
              <a:cxnSpLocks/>
              <a:stCxn id="153" idx="5"/>
              <a:endCxn id="155" idx="0"/>
            </p:cNvCxnSpPr>
            <p:nvPr/>
          </p:nvCxnSpPr>
          <p:spPr>
            <a:xfrm>
              <a:off x="4279697" y="2650089"/>
              <a:ext cx="273575" cy="291995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51" name="直接连接符 150"/>
            <p:cNvCxnSpPr>
              <a:cxnSpLocks/>
              <a:stCxn id="161" idx="4"/>
              <a:endCxn id="152" idx="0"/>
            </p:cNvCxnSpPr>
            <p:nvPr/>
          </p:nvCxnSpPr>
          <p:spPr>
            <a:xfrm>
              <a:off x="4199761" y="1887886"/>
              <a:ext cx="0" cy="1751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52" name="椭圆 151"/>
            <p:cNvSpPr/>
            <p:nvPr/>
          </p:nvSpPr>
          <p:spPr>
            <a:xfrm>
              <a:off x="4086713" y="2063010"/>
              <a:ext cx="226095" cy="2156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4086713" y="2465999"/>
              <a:ext cx="226095" cy="2156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3740507" y="2870975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4440224" y="2942084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156" name="直接连接符 155"/>
            <p:cNvCxnSpPr>
              <a:cxnSpLocks/>
              <a:stCxn id="155" idx="4"/>
              <a:endCxn id="157" idx="0"/>
            </p:cNvCxnSpPr>
            <p:nvPr/>
          </p:nvCxnSpPr>
          <p:spPr>
            <a:xfrm>
              <a:off x="4553272" y="3157759"/>
              <a:ext cx="1" cy="255199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57" name="椭圆 156"/>
            <p:cNvSpPr/>
            <p:nvPr/>
          </p:nvSpPr>
          <p:spPr>
            <a:xfrm>
              <a:off x="4440225" y="3412958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4440224" y="3900037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159" name="直接连接符 158"/>
            <p:cNvCxnSpPr>
              <a:cxnSpLocks/>
              <a:stCxn id="157" idx="4"/>
              <a:endCxn id="158" idx="0"/>
            </p:cNvCxnSpPr>
            <p:nvPr/>
          </p:nvCxnSpPr>
          <p:spPr>
            <a:xfrm flipH="1">
              <a:off x="4553272" y="3628633"/>
              <a:ext cx="1" cy="27140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60" name="直接连接符 159"/>
            <p:cNvCxnSpPr>
              <a:cxnSpLocks/>
              <a:stCxn id="158" idx="4"/>
            </p:cNvCxnSpPr>
            <p:nvPr/>
          </p:nvCxnSpPr>
          <p:spPr>
            <a:xfrm flipH="1">
              <a:off x="4553271" y="4115712"/>
              <a:ext cx="1" cy="142966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61" name="椭圆 160"/>
            <p:cNvSpPr/>
            <p:nvPr/>
          </p:nvSpPr>
          <p:spPr>
            <a:xfrm>
              <a:off x="4086713" y="1672211"/>
              <a:ext cx="226095" cy="2156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162" name="直接连接符 161"/>
            <p:cNvCxnSpPr>
              <a:cxnSpLocks/>
            </p:cNvCxnSpPr>
            <p:nvPr/>
          </p:nvCxnSpPr>
          <p:spPr>
            <a:xfrm>
              <a:off x="4199761" y="1497087"/>
              <a:ext cx="0" cy="1751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83" name="组合 182"/>
          <p:cNvGrpSpPr/>
          <p:nvPr/>
        </p:nvGrpSpPr>
        <p:grpSpPr>
          <a:xfrm>
            <a:off x="16714615" y="6828020"/>
            <a:ext cx="2154280" cy="4408861"/>
            <a:chOff x="6351989" y="2311630"/>
            <a:chExt cx="479848" cy="1095311"/>
          </a:xfrm>
        </p:grpSpPr>
        <p:cxnSp>
          <p:nvCxnSpPr>
            <p:cNvPr id="164" name="直接连接符 163"/>
            <p:cNvCxnSpPr>
              <a:cxnSpLocks/>
              <a:stCxn id="170" idx="4"/>
              <a:endCxn id="171" idx="0"/>
            </p:cNvCxnSpPr>
            <p:nvPr/>
          </p:nvCxnSpPr>
          <p:spPr>
            <a:xfrm>
              <a:off x="6613706" y="2585856"/>
              <a:ext cx="0" cy="6572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65" name="直接连接符 164"/>
            <p:cNvCxnSpPr>
              <a:cxnSpLocks/>
              <a:stCxn id="171" idx="3"/>
              <a:endCxn id="172" idx="0"/>
            </p:cNvCxnSpPr>
            <p:nvPr/>
          </p:nvCxnSpPr>
          <p:spPr>
            <a:xfrm flipH="1">
              <a:off x="6451844" y="2716164"/>
              <a:ext cx="124489" cy="7749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66" name="直接连接符 165"/>
            <p:cNvCxnSpPr>
              <a:cxnSpLocks/>
              <a:stCxn id="172" idx="3"/>
            </p:cNvCxnSpPr>
            <p:nvPr/>
          </p:nvCxnSpPr>
          <p:spPr>
            <a:xfrm flipH="1">
              <a:off x="6351989" y="2858251"/>
              <a:ext cx="62482" cy="72323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67" name="直接连接符 166"/>
            <p:cNvCxnSpPr>
              <a:cxnSpLocks/>
              <a:stCxn id="172" idx="5"/>
            </p:cNvCxnSpPr>
            <p:nvPr/>
          </p:nvCxnSpPr>
          <p:spPr>
            <a:xfrm>
              <a:off x="6489216" y="2858251"/>
              <a:ext cx="62957" cy="72061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68" name="直接连接符 167"/>
            <p:cNvCxnSpPr>
              <a:cxnSpLocks/>
              <a:stCxn id="171" idx="5"/>
              <a:endCxn id="173" idx="0"/>
            </p:cNvCxnSpPr>
            <p:nvPr/>
          </p:nvCxnSpPr>
          <p:spPr>
            <a:xfrm>
              <a:off x="6651079" y="2716164"/>
              <a:ext cx="127905" cy="10244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69" name="直接连接符 168"/>
            <p:cNvCxnSpPr>
              <a:cxnSpLocks/>
              <a:stCxn id="179" idx="4"/>
              <a:endCxn id="170" idx="0"/>
            </p:cNvCxnSpPr>
            <p:nvPr/>
          </p:nvCxnSpPr>
          <p:spPr>
            <a:xfrm>
              <a:off x="6613706" y="2448743"/>
              <a:ext cx="0" cy="61443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70" name="椭圆 169"/>
            <p:cNvSpPr/>
            <p:nvPr/>
          </p:nvSpPr>
          <p:spPr>
            <a:xfrm>
              <a:off x="6560853" y="2510186"/>
              <a:ext cx="105707" cy="75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6560853" y="2651576"/>
              <a:ext cx="105707" cy="75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6398990" y="2793662"/>
              <a:ext cx="105707" cy="75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6726130" y="2818611"/>
              <a:ext cx="105707" cy="75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174" name="直接连接符 173"/>
            <p:cNvCxnSpPr>
              <a:cxnSpLocks/>
              <a:stCxn id="173" idx="4"/>
              <a:endCxn id="175" idx="0"/>
            </p:cNvCxnSpPr>
            <p:nvPr/>
          </p:nvCxnSpPr>
          <p:spPr>
            <a:xfrm>
              <a:off x="6778984" y="2894281"/>
              <a:ext cx="0" cy="89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75" name="椭圆 174"/>
            <p:cNvSpPr/>
            <p:nvPr/>
          </p:nvSpPr>
          <p:spPr>
            <a:xfrm>
              <a:off x="6726130" y="2983819"/>
              <a:ext cx="105707" cy="7567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6726130" y="3154712"/>
              <a:ext cx="105707" cy="7567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177" name="直接连接符 176"/>
            <p:cNvCxnSpPr>
              <a:cxnSpLocks/>
              <a:stCxn id="175" idx="4"/>
              <a:endCxn id="176" idx="0"/>
            </p:cNvCxnSpPr>
            <p:nvPr/>
          </p:nvCxnSpPr>
          <p:spPr>
            <a:xfrm flipH="1">
              <a:off x="6778984" y="3059489"/>
              <a:ext cx="0" cy="95223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78" name="直接连接符 177"/>
            <p:cNvCxnSpPr>
              <a:cxnSpLocks/>
              <a:stCxn id="176" idx="4"/>
            </p:cNvCxnSpPr>
            <p:nvPr/>
          </p:nvCxnSpPr>
          <p:spPr>
            <a:xfrm flipH="1">
              <a:off x="6778983" y="3230382"/>
              <a:ext cx="0" cy="5016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79" name="椭圆 178"/>
            <p:cNvSpPr/>
            <p:nvPr/>
          </p:nvSpPr>
          <p:spPr>
            <a:xfrm>
              <a:off x="6560853" y="2373073"/>
              <a:ext cx="105707" cy="75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180" name="直接连接符 179"/>
            <p:cNvCxnSpPr>
              <a:cxnSpLocks/>
            </p:cNvCxnSpPr>
            <p:nvPr/>
          </p:nvCxnSpPr>
          <p:spPr>
            <a:xfrm>
              <a:off x="6613706" y="2311630"/>
              <a:ext cx="0" cy="61443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81" name="椭圆 180"/>
            <p:cNvSpPr/>
            <p:nvPr/>
          </p:nvSpPr>
          <p:spPr>
            <a:xfrm>
              <a:off x="6726129" y="3281111"/>
              <a:ext cx="105707" cy="75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182" name="直接连接符 181"/>
            <p:cNvCxnSpPr>
              <a:cxnSpLocks/>
              <a:stCxn id="181" idx="4"/>
            </p:cNvCxnSpPr>
            <p:nvPr/>
          </p:nvCxnSpPr>
          <p:spPr>
            <a:xfrm flipH="1">
              <a:off x="6778982" y="3356781"/>
              <a:ext cx="0" cy="5016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86" name="组合 185"/>
          <p:cNvGrpSpPr/>
          <p:nvPr/>
        </p:nvGrpSpPr>
        <p:grpSpPr>
          <a:xfrm>
            <a:off x="20114599" y="6955866"/>
            <a:ext cx="2154280" cy="4408861"/>
            <a:chOff x="6351989" y="2311630"/>
            <a:chExt cx="479848" cy="1095311"/>
          </a:xfrm>
        </p:grpSpPr>
        <p:cxnSp>
          <p:nvCxnSpPr>
            <p:cNvPr id="187" name="直接连接符 186"/>
            <p:cNvCxnSpPr>
              <a:cxnSpLocks/>
              <a:stCxn id="193" idx="4"/>
              <a:endCxn id="194" idx="0"/>
            </p:cNvCxnSpPr>
            <p:nvPr/>
          </p:nvCxnSpPr>
          <p:spPr>
            <a:xfrm>
              <a:off x="6613706" y="2585856"/>
              <a:ext cx="0" cy="6572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88" name="直接连接符 187"/>
            <p:cNvCxnSpPr>
              <a:cxnSpLocks/>
              <a:stCxn id="194" idx="3"/>
              <a:endCxn id="195" idx="0"/>
            </p:cNvCxnSpPr>
            <p:nvPr/>
          </p:nvCxnSpPr>
          <p:spPr>
            <a:xfrm flipH="1">
              <a:off x="6451844" y="2716164"/>
              <a:ext cx="124489" cy="7749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89" name="直接连接符 188"/>
            <p:cNvCxnSpPr>
              <a:cxnSpLocks/>
              <a:stCxn id="195" idx="3"/>
            </p:cNvCxnSpPr>
            <p:nvPr/>
          </p:nvCxnSpPr>
          <p:spPr>
            <a:xfrm flipH="1">
              <a:off x="6351989" y="2858251"/>
              <a:ext cx="62482" cy="72323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90" name="直接连接符 189"/>
            <p:cNvCxnSpPr>
              <a:cxnSpLocks/>
              <a:stCxn id="195" idx="5"/>
            </p:cNvCxnSpPr>
            <p:nvPr/>
          </p:nvCxnSpPr>
          <p:spPr>
            <a:xfrm>
              <a:off x="6489216" y="2858251"/>
              <a:ext cx="62957" cy="72061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91" name="直接连接符 190"/>
            <p:cNvCxnSpPr>
              <a:cxnSpLocks/>
              <a:stCxn id="194" idx="5"/>
              <a:endCxn id="196" idx="0"/>
            </p:cNvCxnSpPr>
            <p:nvPr/>
          </p:nvCxnSpPr>
          <p:spPr>
            <a:xfrm>
              <a:off x="6651079" y="2716164"/>
              <a:ext cx="127905" cy="10244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92" name="直接连接符 191"/>
            <p:cNvCxnSpPr>
              <a:cxnSpLocks/>
              <a:stCxn id="202" idx="4"/>
              <a:endCxn id="193" idx="0"/>
            </p:cNvCxnSpPr>
            <p:nvPr/>
          </p:nvCxnSpPr>
          <p:spPr>
            <a:xfrm>
              <a:off x="6613706" y="2448743"/>
              <a:ext cx="0" cy="61443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93" name="椭圆 192"/>
            <p:cNvSpPr/>
            <p:nvPr/>
          </p:nvSpPr>
          <p:spPr>
            <a:xfrm>
              <a:off x="6560853" y="2510186"/>
              <a:ext cx="105707" cy="7567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6560853" y="2651576"/>
              <a:ext cx="105707" cy="7567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6398990" y="2793662"/>
              <a:ext cx="105707" cy="75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6726130" y="2818611"/>
              <a:ext cx="105707" cy="75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197" name="直接连接符 196"/>
            <p:cNvCxnSpPr>
              <a:cxnSpLocks/>
              <a:stCxn id="196" idx="4"/>
              <a:endCxn id="198" idx="0"/>
            </p:cNvCxnSpPr>
            <p:nvPr/>
          </p:nvCxnSpPr>
          <p:spPr>
            <a:xfrm>
              <a:off x="6778984" y="2894281"/>
              <a:ext cx="0" cy="89537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98" name="椭圆 197"/>
            <p:cNvSpPr/>
            <p:nvPr/>
          </p:nvSpPr>
          <p:spPr>
            <a:xfrm>
              <a:off x="6726130" y="2983819"/>
              <a:ext cx="105707" cy="7567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6726130" y="3154712"/>
              <a:ext cx="105707" cy="7567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200" name="直接连接符 199"/>
            <p:cNvCxnSpPr>
              <a:cxnSpLocks/>
              <a:stCxn id="198" idx="4"/>
              <a:endCxn id="199" idx="0"/>
            </p:cNvCxnSpPr>
            <p:nvPr/>
          </p:nvCxnSpPr>
          <p:spPr>
            <a:xfrm flipH="1">
              <a:off x="6778984" y="3059489"/>
              <a:ext cx="0" cy="95223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01" name="直接连接符 200"/>
            <p:cNvCxnSpPr>
              <a:cxnSpLocks/>
              <a:stCxn id="199" idx="4"/>
            </p:cNvCxnSpPr>
            <p:nvPr/>
          </p:nvCxnSpPr>
          <p:spPr>
            <a:xfrm flipH="1">
              <a:off x="6778983" y="3230382"/>
              <a:ext cx="0" cy="5016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02" name="椭圆 201"/>
            <p:cNvSpPr/>
            <p:nvPr/>
          </p:nvSpPr>
          <p:spPr>
            <a:xfrm>
              <a:off x="6560853" y="2373073"/>
              <a:ext cx="105707" cy="75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203" name="直接连接符 202"/>
            <p:cNvCxnSpPr>
              <a:cxnSpLocks/>
            </p:cNvCxnSpPr>
            <p:nvPr/>
          </p:nvCxnSpPr>
          <p:spPr>
            <a:xfrm>
              <a:off x="6613706" y="2311630"/>
              <a:ext cx="0" cy="61443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04" name="椭圆 203"/>
            <p:cNvSpPr/>
            <p:nvPr/>
          </p:nvSpPr>
          <p:spPr>
            <a:xfrm>
              <a:off x="6726129" y="3281111"/>
              <a:ext cx="105707" cy="756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 dirty="0"/>
            </a:p>
          </p:txBody>
        </p:sp>
        <p:cxnSp>
          <p:nvCxnSpPr>
            <p:cNvPr id="205" name="直接连接符 204"/>
            <p:cNvCxnSpPr>
              <a:cxnSpLocks/>
              <a:stCxn id="204" idx="4"/>
            </p:cNvCxnSpPr>
            <p:nvPr/>
          </p:nvCxnSpPr>
          <p:spPr>
            <a:xfrm flipH="1">
              <a:off x="6778982" y="3356781"/>
              <a:ext cx="0" cy="5016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206" name="圆角矩形 143"/>
          <p:cNvSpPr/>
          <p:nvPr/>
        </p:nvSpPr>
        <p:spPr>
          <a:xfrm>
            <a:off x="1219200" y="11316438"/>
            <a:ext cx="2590800" cy="1224012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noAutofit/>
          </a:bodyPr>
          <a:lstStyle/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Match Rule </a:t>
            </a:r>
          </a:p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 pattern</a:t>
            </a:r>
            <a:endParaRPr lang="zh-CN" altLang="en-US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7" name="圆角矩形 143"/>
          <p:cNvSpPr/>
          <p:nvPr/>
        </p:nvSpPr>
        <p:spPr>
          <a:xfrm>
            <a:off x="4447427" y="11317809"/>
            <a:ext cx="2590800" cy="1249273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Apply </a:t>
            </a:r>
          </a:p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Rule A</a:t>
            </a:r>
            <a:endParaRPr lang="zh-CN" altLang="en-US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8" name="圆角矩形 143"/>
          <p:cNvSpPr/>
          <p:nvPr/>
        </p:nvSpPr>
        <p:spPr>
          <a:xfrm>
            <a:off x="7675651" y="11316437"/>
            <a:ext cx="2590800" cy="1224013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noAutofit/>
          </a:bodyPr>
          <a:lstStyle/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Match Rule </a:t>
            </a:r>
          </a:p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 pattern</a:t>
            </a:r>
            <a:endParaRPr lang="zh-CN" altLang="en-US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9" name="圆角矩形 143"/>
          <p:cNvSpPr/>
          <p:nvPr/>
        </p:nvSpPr>
        <p:spPr>
          <a:xfrm>
            <a:off x="10930659" y="11316438"/>
            <a:ext cx="2590800" cy="1249273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Apply</a:t>
            </a:r>
          </a:p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Rule B</a:t>
            </a:r>
            <a:endParaRPr lang="zh-CN" altLang="en-US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3" name="箭头: 右 212"/>
          <p:cNvSpPr/>
          <p:nvPr/>
        </p:nvSpPr>
        <p:spPr>
          <a:xfrm>
            <a:off x="838200" y="12591165"/>
            <a:ext cx="22504400" cy="69303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214" name="圆角矩形 143"/>
          <p:cNvSpPr/>
          <p:nvPr/>
        </p:nvSpPr>
        <p:spPr>
          <a:xfrm>
            <a:off x="16602339" y="11352731"/>
            <a:ext cx="2590800" cy="1249273"/>
          </a:xfrm>
          <a:prstGeom prst="roundRect">
            <a:avLst/>
          </a:prstGeom>
          <a:solidFill>
            <a:srgbClr val="49B0D4"/>
          </a:solidFill>
          <a:ln w="25400" cap="flat" cmpd="sng" algn="ctr">
            <a:solidFill>
              <a:srgbClr val="49B0D4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Cost</a:t>
            </a:r>
          </a:p>
          <a:p>
            <a:pPr defTabSz="241248" latinLnBrk="1" hangingPunct="0">
              <a:defRPr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Evaluate</a:t>
            </a:r>
            <a:endParaRPr lang="zh-CN" altLang="en-US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5" name="文本框 214"/>
          <p:cNvSpPr txBox="1"/>
          <p:nvPr/>
        </p:nvSpPr>
        <p:spPr>
          <a:xfrm>
            <a:off x="19434009" y="10908947"/>
            <a:ext cx="233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/>
              <a:t>…</a:t>
            </a:r>
            <a:endParaRPr lang="zh-CN" altLang="en-US" sz="13334" dirty="0"/>
          </a:p>
        </p:txBody>
      </p:sp>
      <p:sp>
        <p:nvSpPr>
          <p:cNvPr id="216" name="文本框 215"/>
          <p:cNvSpPr txBox="1"/>
          <p:nvPr/>
        </p:nvSpPr>
        <p:spPr>
          <a:xfrm>
            <a:off x="13948977" y="10823075"/>
            <a:ext cx="233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/>
              <a:t>…</a:t>
            </a:r>
            <a:endParaRPr lang="zh-CN" altLang="en-US" sz="13334" dirty="0"/>
          </a:p>
        </p:txBody>
      </p:sp>
      <p:sp>
        <p:nvSpPr>
          <p:cNvPr id="217" name="文本框 216"/>
          <p:cNvSpPr txBox="1"/>
          <p:nvPr/>
        </p:nvSpPr>
        <p:spPr>
          <a:xfrm>
            <a:off x="-612543" y="10858232"/>
            <a:ext cx="2337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/>
              <a:t>…</a:t>
            </a:r>
            <a:endParaRPr lang="zh-CN" altLang="en-US" sz="13334" dirty="0"/>
          </a:p>
        </p:txBody>
      </p:sp>
      <p:sp>
        <p:nvSpPr>
          <p:cNvPr id="218" name="TextBox 137"/>
          <p:cNvSpPr txBox="1"/>
          <p:nvPr/>
        </p:nvSpPr>
        <p:spPr>
          <a:xfrm>
            <a:off x="15487271" y="2674578"/>
            <a:ext cx="1526707" cy="852151"/>
          </a:xfrm>
          <a:prstGeom prst="rect">
            <a:avLst/>
          </a:prstGeom>
          <a:solidFill>
            <a:srgbClr val="49B0D4">
              <a:lumMod val="40000"/>
              <a:lumOff val="60000"/>
            </a:srgbClr>
          </a:solidFill>
          <a:ln w="12700" cap="flat">
            <a:solidFill>
              <a:srgbClr val="000000"/>
            </a:solidFill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4600" dirty="0">
                <a:solidFill>
                  <a:srgbClr val="000000"/>
                </a:solidFill>
              </a:rPr>
              <a:t>3500</a:t>
            </a:r>
            <a:endParaRPr lang="zh-CN" altLang="en-US" sz="4600" dirty="0">
              <a:solidFill>
                <a:srgbClr val="000000"/>
              </a:solidFill>
            </a:endParaRPr>
          </a:p>
        </p:txBody>
      </p:sp>
      <p:sp>
        <p:nvSpPr>
          <p:cNvPr id="219" name="TextBox 137"/>
          <p:cNvSpPr txBox="1"/>
          <p:nvPr/>
        </p:nvSpPr>
        <p:spPr>
          <a:xfrm>
            <a:off x="19117977" y="2645362"/>
            <a:ext cx="1526707" cy="852151"/>
          </a:xfrm>
          <a:prstGeom prst="rect">
            <a:avLst/>
          </a:prstGeom>
          <a:solidFill>
            <a:srgbClr val="49B0D4">
              <a:lumMod val="40000"/>
              <a:lumOff val="60000"/>
            </a:srgbClr>
          </a:solidFill>
          <a:ln w="12700" cap="flat">
            <a:solidFill>
              <a:srgbClr val="000000"/>
            </a:solidFill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4600" dirty="0">
                <a:solidFill>
                  <a:srgbClr val="000000"/>
                </a:solidFill>
              </a:rPr>
              <a:t>2500</a:t>
            </a:r>
            <a:endParaRPr lang="zh-CN" altLang="en-US" sz="4600" dirty="0">
              <a:solidFill>
                <a:srgbClr val="000000"/>
              </a:solidFill>
            </a:endParaRPr>
          </a:p>
        </p:txBody>
      </p:sp>
      <p:sp>
        <p:nvSpPr>
          <p:cNvPr id="220" name="TextBox 137"/>
          <p:cNvSpPr txBox="1"/>
          <p:nvPr/>
        </p:nvSpPr>
        <p:spPr>
          <a:xfrm>
            <a:off x="15411060" y="6947589"/>
            <a:ext cx="1526707" cy="852151"/>
          </a:xfrm>
          <a:prstGeom prst="rect">
            <a:avLst/>
          </a:prstGeom>
          <a:solidFill>
            <a:srgbClr val="49B0D4">
              <a:lumMod val="40000"/>
              <a:lumOff val="60000"/>
            </a:srgbClr>
          </a:solidFill>
          <a:ln w="12700" cap="flat">
            <a:solidFill>
              <a:srgbClr val="000000"/>
            </a:solidFill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4600" dirty="0">
                <a:solidFill>
                  <a:srgbClr val="000000"/>
                </a:solidFill>
              </a:rPr>
              <a:t>1500</a:t>
            </a:r>
            <a:endParaRPr lang="zh-CN" altLang="en-US" sz="4600" dirty="0">
              <a:solidFill>
                <a:srgbClr val="000000"/>
              </a:solidFill>
            </a:endParaRPr>
          </a:p>
        </p:txBody>
      </p:sp>
      <p:sp>
        <p:nvSpPr>
          <p:cNvPr id="221" name="TextBox 137"/>
          <p:cNvSpPr txBox="1"/>
          <p:nvPr/>
        </p:nvSpPr>
        <p:spPr>
          <a:xfrm>
            <a:off x="19046591" y="6947589"/>
            <a:ext cx="1526707" cy="852151"/>
          </a:xfrm>
          <a:prstGeom prst="rect">
            <a:avLst/>
          </a:prstGeom>
          <a:solidFill>
            <a:srgbClr val="49B0D4">
              <a:lumMod val="40000"/>
              <a:lumOff val="60000"/>
            </a:srgbClr>
          </a:solidFill>
          <a:ln w="12700" cap="flat">
            <a:solidFill>
              <a:srgbClr val="000000"/>
            </a:solidFill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584069" latinLnBrk="1" hangingPunct="0">
              <a:defRPr/>
            </a:pPr>
            <a:r>
              <a:rPr lang="en-US" altLang="zh-CN" sz="4600" dirty="0">
                <a:solidFill>
                  <a:srgbClr val="000000"/>
                </a:solidFill>
              </a:rPr>
              <a:t>2000</a:t>
            </a:r>
            <a:endParaRPr lang="zh-CN" altLang="en-US" sz="4600" dirty="0">
              <a:solidFill>
                <a:srgbClr val="000000"/>
              </a:solidFill>
            </a:endParaRPr>
          </a:p>
        </p:txBody>
      </p:sp>
      <p:graphicFrame>
        <p:nvGraphicFramePr>
          <p:cNvPr id="222" name="图示 221"/>
          <p:cNvGraphicFramePr/>
          <p:nvPr>
            <p:extLst/>
          </p:nvPr>
        </p:nvGraphicFramePr>
        <p:xfrm>
          <a:off x="4064002" y="6828017"/>
          <a:ext cx="6016717" cy="5448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5" name="形状 224"/>
          <p:cNvSpPr/>
          <p:nvPr/>
        </p:nvSpPr>
        <p:spPr>
          <a:xfrm>
            <a:off x="5218932" y="4222479"/>
            <a:ext cx="4483672" cy="3435928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31729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9" grpId="0" animBg="1"/>
      <p:bldP spid="119" grpId="1" animBg="1"/>
      <p:bldP spid="122" grpId="0" animBg="1"/>
      <p:bldP spid="122" grpId="1" animBg="1"/>
      <p:bldP spid="206" grpId="0" animBg="1"/>
      <p:bldP spid="207" grpId="0" animBg="1"/>
      <p:bldP spid="208" grpId="0" animBg="1"/>
      <p:bldP spid="209" grpId="0" animBg="1"/>
      <p:bldP spid="213" grpId="0" animBg="1"/>
      <p:bldP spid="214" grpId="0" animBg="1"/>
      <p:bldP spid="215" grpId="0"/>
      <p:bldP spid="216" grpId="0"/>
      <p:bldP spid="217" grpId="0"/>
      <p:bldP spid="218" grpId="0" animBg="1"/>
      <p:bldP spid="218" grpId="1" animBg="1"/>
      <p:bldP spid="219" grpId="0" animBg="1"/>
      <p:bldP spid="219" grpId="1" animBg="1"/>
      <p:bldP spid="220" grpId="0" animBg="1"/>
      <p:bldP spid="221" grpId="0" animBg="1"/>
      <p:bldP spid="2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dirty="0"/>
              <a:t>大数据计算平台的发展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zh-CN" altLang="en-US" sz="4000" dirty="0"/>
              <a:t>数据库（</a:t>
            </a:r>
            <a:r>
              <a:rPr lang="en-US" altLang="zh-CN" sz="4000" dirty="0"/>
              <a:t>80-90</a:t>
            </a:r>
            <a:r>
              <a:rPr lang="zh-CN" altLang="en-US" sz="4000" dirty="0"/>
              <a:t>年代）</a:t>
            </a:r>
            <a:endParaRPr lang="en-US" altLang="zh-CN" sz="4000" dirty="0"/>
          </a:p>
          <a:p>
            <a:pPr lvl="1">
              <a:spcBef>
                <a:spcPts val="3000"/>
              </a:spcBef>
            </a:pPr>
            <a:r>
              <a:rPr lang="zh-CN" altLang="en-US" sz="4000" dirty="0"/>
              <a:t>单机</a:t>
            </a:r>
            <a:r>
              <a:rPr lang="en-US" altLang="zh-CN" sz="4000" dirty="0">
                <a:sym typeface="Wingdings" panose="05000000000000000000" pitchFamily="2" charset="2"/>
              </a:rPr>
              <a:t></a:t>
            </a:r>
            <a:r>
              <a:rPr lang="zh-CN" altLang="en-US" sz="4000" dirty="0">
                <a:sym typeface="Wingdings" panose="05000000000000000000" pitchFamily="2" charset="2"/>
              </a:rPr>
              <a:t>多机</a:t>
            </a:r>
            <a:endParaRPr lang="en-US" altLang="zh-CN" sz="4000" dirty="0">
              <a:sym typeface="Wingdings" panose="05000000000000000000" pitchFamily="2" charset="2"/>
            </a:endParaRPr>
          </a:p>
          <a:p>
            <a:pPr>
              <a:spcBef>
                <a:spcPts val="3000"/>
              </a:spcBef>
            </a:pPr>
            <a:r>
              <a:rPr lang="zh-CN" altLang="en-US" sz="4000" dirty="0">
                <a:sym typeface="Wingdings" panose="05000000000000000000" pitchFamily="2" charset="2"/>
              </a:rPr>
              <a:t>大规模数据中心的建立</a:t>
            </a:r>
            <a:endParaRPr lang="en-US" altLang="zh-CN" sz="4000" dirty="0">
              <a:sym typeface="Wingdings" panose="05000000000000000000" pitchFamily="2" charset="2"/>
            </a:endParaRPr>
          </a:p>
          <a:p>
            <a:pPr lvl="1">
              <a:spcBef>
                <a:spcPts val="3000"/>
              </a:spcBef>
            </a:pPr>
            <a:r>
              <a:rPr lang="en-US" altLang="zh-CN" sz="4000" dirty="0">
                <a:sym typeface="Wingdings" panose="05000000000000000000" pitchFamily="2" charset="2"/>
              </a:rPr>
              <a:t>90</a:t>
            </a:r>
            <a:r>
              <a:rPr lang="zh-CN" altLang="en-US" sz="4000" dirty="0">
                <a:sym typeface="Wingdings" panose="05000000000000000000" pitchFamily="2" charset="2"/>
              </a:rPr>
              <a:t>年代末开始搜索（</a:t>
            </a:r>
            <a:r>
              <a:rPr lang="en-US" altLang="zh-CN" sz="4000" dirty="0">
                <a:sym typeface="Wingdings" panose="05000000000000000000" pitchFamily="2" charset="2"/>
              </a:rPr>
              <a:t>Google</a:t>
            </a:r>
            <a:r>
              <a:rPr lang="zh-CN" altLang="en-US" sz="4000" dirty="0">
                <a:sym typeface="Wingdings" panose="05000000000000000000" pitchFamily="2" charset="2"/>
              </a:rPr>
              <a:t>）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zh-CN" altLang="en-US" sz="4000" dirty="0">
                <a:sym typeface="Wingdings" panose="05000000000000000000" pitchFamily="2" charset="2"/>
              </a:rPr>
              <a:t>以商业计算机</a:t>
            </a:r>
            <a:r>
              <a:rPr lang="en-US" altLang="zh-CN" sz="4000" dirty="0">
                <a:sym typeface="Wingdings" panose="05000000000000000000" pitchFamily="2" charset="2"/>
              </a:rPr>
              <a:t>+</a:t>
            </a:r>
            <a:r>
              <a:rPr lang="zh-CN" altLang="en-US" sz="4000" dirty="0">
                <a:sym typeface="Wingdings" panose="05000000000000000000" pitchFamily="2" charset="2"/>
              </a:rPr>
              <a:t>商业网络组成大规模数据中心，从最开始的百台到现在数十万台</a:t>
            </a:r>
            <a:endParaRPr lang="en-US" altLang="zh-CN" sz="4000" dirty="0">
              <a:sym typeface="Wingdings" panose="05000000000000000000" pitchFamily="2" charset="2"/>
            </a:endParaRPr>
          </a:p>
          <a:p>
            <a:pPr lvl="1">
              <a:spcBef>
                <a:spcPts val="3000"/>
              </a:spcBef>
            </a:pPr>
            <a:r>
              <a:rPr lang="zh-CN" altLang="en-US" sz="4000" dirty="0">
                <a:sym typeface="Wingdings" panose="05000000000000000000" pitchFamily="2" charset="2"/>
              </a:rPr>
              <a:t>人们对于海量数据分析的需要</a:t>
            </a:r>
            <a:endParaRPr lang="en-US" altLang="zh-CN" sz="4000" dirty="0">
              <a:sym typeface="Wingdings" panose="05000000000000000000" pitchFamily="2" charset="2"/>
            </a:endParaRPr>
          </a:p>
          <a:p>
            <a:pPr lvl="2">
              <a:spcBef>
                <a:spcPts val="3000"/>
              </a:spcBef>
            </a:pPr>
            <a:r>
              <a:rPr lang="zh-CN" altLang="en-US" dirty="0"/>
              <a:t>容易编程，调试</a:t>
            </a:r>
            <a:endParaRPr lang="en-US" altLang="zh-CN" dirty="0"/>
          </a:p>
          <a:p>
            <a:pPr lvl="2">
              <a:spcBef>
                <a:spcPts val="3000"/>
              </a:spcBef>
            </a:pPr>
            <a:r>
              <a:rPr lang="en-US" altLang="zh-CN" dirty="0"/>
              <a:t>Non-SQL: </a:t>
            </a:r>
            <a:r>
              <a:rPr lang="zh-CN" altLang="en-US" dirty="0"/>
              <a:t>灵活的用户</a:t>
            </a:r>
            <a:r>
              <a:rPr lang="en-US" altLang="zh-CN" dirty="0"/>
              <a:t>plugin</a:t>
            </a:r>
            <a:r>
              <a:rPr lang="zh-CN" altLang="en-US" dirty="0"/>
              <a:t>代码来处理非结构半结构数据</a:t>
            </a:r>
            <a:endParaRPr lang="en-US" altLang="zh-CN" dirty="0"/>
          </a:p>
          <a:p>
            <a:pPr lvl="2">
              <a:spcBef>
                <a:spcPts val="3000"/>
              </a:spcBef>
            </a:pPr>
            <a:r>
              <a:rPr lang="zh-CN" altLang="en-US" dirty="0"/>
              <a:t>线性</a:t>
            </a:r>
            <a:r>
              <a:rPr lang="en-US" altLang="zh-CN" dirty="0"/>
              <a:t>scale</a:t>
            </a:r>
          </a:p>
          <a:p>
            <a:pPr lvl="2">
              <a:spcBef>
                <a:spcPts val="3000"/>
              </a:spcBef>
            </a:pPr>
            <a:r>
              <a:rPr lang="zh-CN" altLang="en-US" dirty="0"/>
              <a:t>系统容错性能强（因为基于商用计算机和网络）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947812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97657" y="3760564"/>
            <a:ext cx="17858248" cy="9018504"/>
            <a:chOff x="1439674" y="1455534"/>
            <a:chExt cx="6696843" cy="3381939"/>
          </a:xfrm>
        </p:grpSpPr>
        <p:sp>
          <p:nvSpPr>
            <p:cNvPr id="48" name="可选流程 47"/>
            <p:cNvSpPr/>
            <p:nvPr/>
          </p:nvSpPr>
          <p:spPr>
            <a:xfrm>
              <a:off x="1599680" y="2571231"/>
              <a:ext cx="1200048" cy="23443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ea typeface="宋体"/>
                  <a:cs typeface="Times New Roman"/>
                </a:rPr>
                <a:t>Register</a:t>
              </a:r>
              <a:endParaRPr lang="zh-CN" altLang="en-US" sz="3200" kern="100" dirty="0">
                <a:ea typeface="宋体"/>
                <a:cs typeface="Times New Roman"/>
              </a:endParaRPr>
            </a:p>
          </p:txBody>
        </p:sp>
        <p:sp>
          <p:nvSpPr>
            <p:cNvPr id="49" name="连接器 48"/>
            <p:cNvSpPr/>
            <p:nvPr/>
          </p:nvSpPr>
          <p:spPr>
            <a:xfrm>
              <a:off x="1478723" y="3017838"/>
              <a:ext cx="1200048" cy="390731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ea typeface="宋体"/>
                  <a:cs typeface="Times New Roman"/>
                </a:rPr>
                <a:t>Start</a:t>
              </a:r>
              <a:endParaRPr lang="zh-CN" altLang="en-US" sz="3200" kern="100" dirty="0">
                <a:ea typeface="宋体"/>
                <a:cs typeface="Times New Roman"/>
              </a:endParaRPr>
            </a:p>
          </p:txBody>
        </p:sp>
        <p:cxnSp>
          <p:nvCxnSpPr>
            <p:cNvPr id="50" name="直线箭头连接符 49"/>
            <p:cNvCxnSpPr/>
            <p:nvPr/>
          </p:nvCxnSpPr>
          <p:spPr>
            <a:xfrm flipH="1" flipV="1">
              <a:off x="2113987" y="2805670"/>
              <a:ext cx="11429" cy="2344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1439674" y="2102354"/>
              <a:ext cx="1542919" cy="234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ea typeface="宋体"/>
                  <a:cs typeface="Times New Roman"/>
                </a:rPr>
                <a:t>Rule Queue</a:t>
              </a:r>
              <a:endParaRPr lang="zh-CN" altLang="en-US" sz="3200" kern="100" dirty="0">
                <a:ea typeface="宋体"/>
                <a:cs typeface="Times New Roman"/>
              </a:endParaRPr>
            </a:p>
          </p:txBody>
        </p:sp>
        <p:cxnSp>
          <p:nvCxnSpPr>
            <p:cNvPr id="52" name="直线箭头连接符 51"/>
            <p:cNvCxnSpPr/>
            <p:nvPr/>
          </p:nvCxnSpPr>
          <p:spPr>
            <a:xfrm flipV="1">
              <a:off x="2125415" y="2336793"/>
              <a:ext cx="0" cy="2344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3" name="可选流程 52"/>
            <p:cNvSpPr/>
            <p:nvPr/>
          </p:nvSpPr>
          <p:spPr>
            <a:xfrm>
              <a:off x="4735043" y="2082426"/>
              <a:ext cx="1542919" cy="23443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ea typeface="宋体"/>
                  <a:cs typeface="Times New Roman"/>
                </a:rPr>
                <a:t>Pop Rule</a:t>
              </a:r>
              <a:endParaRPr lang="zh-CN" altLang="en-US" sz="3200" kern="100" dirty="0">
                <a:ea typeface="宋体"/>
                <a:cs typeface="Times New Roman"/>
              </a:endParaRPr>
            </a:p>
          </p:txBody>
        </p:sp>
        <p:sp>
          <p:nvSpPr>
            <p:cNvPr id="54" name="决策 53"/>
            <p:cNvSpPr/>
            <p:nvPr/>
          </p:nvSpPr>
          <p:spPr>
            <a:xfrm>
              <a:off x="4182641" y="2493085"/>
              <a:ext cx="2742966" cy="390731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sz="3200" kern="100" dirty="0">
                  <a:ea typeface="宋体"/>
                  <a:cs typeface="Times New Roman"/>
                </a:rPr>
                <a:t>     Rule Apply</a:t>
              </a:r>
              <a:endParaRPr lang="zh-CN" altLang="en-US" sz="3200" kern="100" dirty="0">
                <a:ea typeface="宋体"/>
                <a:cs typeface="Times New Roman"/>
              </a:endParaRPr>
            </a:p>
          </p:txBody>
        </p:sp>
        <p:cxnSp>
          <p:nvCxnSpPr>
            <p:cNvPr id="55" name="肘形连接符 54"/>
            <p:cNvCxnSpPr/>
            <p:nvPr/>
          </p:nvCxnSpPr>
          <p:spPr>
            <a:xfrm flipH="1" flipV="1">
              <a:off x="6239865" y="2215666"/>
              <a:ext cx="685742" cy="468878"/>
            </a:xfrm>
            <a:prstGeom prst="bentConnector3">
              <a:avLst>
                <a:gd name="adj1" fmla="val -113077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4635775" y="3196402"/>
              <a:ext cx="1885790" cy="390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ea typeface="宋体"/>
                  <a:cs typeface="Times New Roman"/>
                </a:rPr>
                <a:t>Calculate Cost</a:t>
              </a:r>
              <a:endParaRPr lang="zh-CN" altLang="en-US" sz="3200" kern="100" dirty="0">
                <a:ea typeface="宋体"/>
                <a:cs typeface="Times New Roman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4696946" y="4446742"/>
              <a:ext cx="1885790" cy="3907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ea typeface="宋体"/>
                  <a:cs typeface="Times New Roman"/>
                </a:rPr>
                <a:t>Propagate Parent</a:t>
              </a:r>
              <a:endParaRPr lang="zh-CN" altLang="en-US" sz="3200" kern="100" dirty="0">
                <a:ea typeface="宋体"/>
                <a:cs typeface="Times New Roman"/>
              </a:endParaRPr>
            </a:p>
          </p:txBody>
        </p:sp>
        <p:sp>
          <p:nvSpPr>
            <p:cNvPr id="58" name="决策 57"/>
            <p:cNvSpPr/>
            <p:nvPr/>
          </p:nvSpPr>
          <p:spPr>
            <a:xfrm>
              <a:off x="4479633" y="3821572"/>
              <a:ext cx="2228660" cy="390731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ea typeface="宋体"/>
                  <a:cs typeface="Times New Roman"/>
                </a:rPr>
                <a:t>Best </a:t>
              </a:r>
              <a:r>
                <a:rPr lang="en-US" sz="3200" kern="100" dirty="0" err="1">
                  <a:ea typeface="宋体"/>
                  <a:cs typeface="Times New Roman"/>
                </a:rPr>
                <a:t>Rel</a:t>
              </a:r>
              <a:endParaRPr lang="zh-CN" altLang="en-US" sz="3200" kern="100" dirty="0">
                <a:ea typeface="宋体"/>
                <a:cs typeface="Times New Roman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572632" y="2883816"/>
              <a:ext cx="514306" cy="2344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solidFill>
                    <a:schemeClr val="tx1"/>
                  </a:solidFill>
                  <a:ea typeface="宋体"/>
                  <a:cs typeface="Times New Roman"/>
                </a:rPr>
                <a:t>Y</a:t>
              </a:r>
              <a:endParaRPr lang="zh-CN" altLang="en-US" sz="3200" kern="100" dirty="0">
                <a:solidFill>
                  <a:schemeClr val="tx1"/>
                </a:solidFill>
                <a:ea typeface="宋体"/>
                <a:cs typeface="Times New Roman"/>
              </a:endParaRPr>
            </a:p>
          </p:txBody>
        </p:sp>
        <p:cxnSp>
          <p:nvCxnSpPr>
            <p:cNvPr id="60" name="直线箭头连接符 59"/>
            <p:cNvCxnSpPr/>
            <p:nvPr/>
          </p:nvCxnSpPr>
          <p:spPr>
            <a:xfrm>
              <a:off x="5554124" y="2883816"/>
              <a:ext cx="0" cy="3125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肘形连接符 60"/>
            <p:cNvCxnSpPr/>
            <p:nvPr/>
          </p:nvCxnSpPr>
          <p:spPr>
            <a:xfrm flipH="1" flipV="1">
              <a:off x="2982593" y="2258647"/>
              <a:ext cx="2571531" cy="781463"/>
            </a:xfrm>
            <a:prstGeom prst="bentConnector3">
              <a:avLst>
                <a:gd name="adj1" fmla="val 68462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直线箭头连接符 61"/>
            <p:cNvCxnSpPr/>
            <p:nvPr/>
          </p:nvCxnSpPr>
          <p:spPr>
            <a:xfrm>
              <a:off x="5573935" y="3508987"/>
              <a:ext cx="0" cy="3125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直线箭头连接符 62"/>
            <p:cNvCxnSpPr/>
            <p:nvPr/>
          </p:nvCxnSpPr>
          <p:spPr>
            <a:xfrm>
              <a:off x="5599677" y="4212303"/>
              <a:ext cx="0" cy="2344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直线箭头连接符 64"/>
            <p:cNvCxnSpPr/>
            <p:nvPr/>
          </p:nvCxnSpPr>
          <p:spPr>
            <a:xfrm>
              <a:off x="5554124" y="2336792"/>
              <a:ext cx="0" cy="1562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肘形连接符 65"/>
            <p:cNvCxnSpPr>
              <a:endCxn id="56" idx="1"/>
            </p:cNvCxnSpPr>
            <p:nvPr/>
          </p:nvCxnSpPr>
          <p:spPr>
            <a:xfrm rot="5400000" flipH="1" flipV="1">
              <a:off x="3550963" y="3551045"/>
              <a:ext cx="1244089" cy="925535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>
              <a:off x="2982593" y="2180500"/>
              <a:ext cx="17143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5554124" y="2336793"/>
              <a:ext cx="514306" cy="2344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solidFill>
                    <a:schemeClr val="tx1"/>
                  </a:solidFill>
                  <a:ea typeface="宋体"/>
                  <a:cs typeface="Times New Roman"/>
                </a:rPr>
                <a:t>Y</a:t>
              </a:r>
              <a:endParaRPr lang="zh-CN" altLang="en-US" sz="3200" kern="100" dirty="0">
                <a:solidFill>
                  <a:schemeClr val="tx1"/>
                </a:solidFill>
                <a:ea typeface="宋体"/>
                <a:cs typeface="Times New Roman"/>
              </a:endParaRPr>
            </a:p>
          </p:txBody>
        </p:sp>
        <p:sp>
          <p:nvSpPr>
            <p:cNvPr id="69" name="可选流程 68"/>
            <p:cNvSpPr/>
            <p:nvPr/>
          </p:nvSpPr>
          <p:spPr>
            <a:xfrm>
              <a:off x="4676020" y="1477183"/>
              <a:ext cx="1714354" cy="23443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ea typeface="宋体"/>
                  <a:cs typeface="Times New Roman"/>
                </a:rPr>
                <a:t>Build Best Plan</a:t>
              </a:r>
              <a:endParaRPr lang="zh-CN" altLang="en-US" sz="3200" kern="100" dirty="0">
                <a:ea typeface="宋体"/>
                <a:cs typeface="Times New Roman"/>
              </a:endParaRPr>
            </a:p>
          </p:txBody>
        </p:sp>
        <p:cxnSp>
          <p:nvCxnSpPr>
            <p:cNvPr id="70" name="直线箭头连接符 69"/>
            <p:cNvCxnSpPr>
              <a:endCxn id="69" idx="2"/>
            </p:cNvCxnSpPr>
            <p:nvPr/>
          </p:nvCxnSpPr>
          <p:spPr>
            <a:xfrm flipV="1">
              <a:off x="5531265" y="1711622"/>
              <a:ext cx="1932" cy="3547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71" name="连接器 70"/>
            <p:cNvSpPr/>
            <p:nvPr/>
          </p:nvSpPr>
          <p:spPr>
            <a:xfrm>
              <a:off x="2811157" y="1455534"/>
              <a:ext cx="1028612" cy="312585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ea typeface="宋体"/>
                  <a:cs typeface="Times New Roman"/>
                </a:rPr>
                <a:t>End</a:t>
              </a:r>
              <a:endParaRPr lang="zh-CN" altLang="en-US" sz="3200" kern="100" dirty="0">
                <a:ea typeface="宋体"/>
                <a:cs typeface="Times New Roman"/>
              </a:endParaRPr>
            </a:p>
          </p:txBody>
        </p:sp>
        <p:cxnSp>
          <p:nvCxnSpPr>
            <p:cNvPr id="72" name="直线箭头连接符 71"/>
            <p:cNvCxnSpPr>
              <a:stCxn id="69" idx="1"/>
              <a:endCxn id="71" idx="6"/>
            </p:cNvCxnSpPr>
            <p:nvPr/>
          </p:nvCxnSpPr>
          <p:spPr>
            <a:xfrm flipH="1">
              <a:off x="3839769" y="1594403"/>
              <a:ext cx="836251" cy="174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/>
            <p:nvPr/>
          </p:nvCxnSpPr>
          <p:spPr>
            <a:xfrm flipH="1">
              <a:off x="3668334" y="4663599"/>
              <a:ext cx="102861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5595571" y="4194721"/>
              <a:ext cx="514306" cy="2344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solidFill>
                    <a:schemeClr val="tx1"/>
                  </a:solidFill>
                  <a:ea typeface="宋体"/>
                  <a:cs typeface="Times New Roman"/>
                </a:rPr>
                <a:t>Y</a:t>
              </a:r>
              <a:endParaRPr lang="zh-CN" altLang="en-US" sz="3200" kern="100" dirty="0">
                <a:solidFill>
                  <a:schemeClr val="tx1"/>
                </a:solidFill>
                <a:ea typeface="宋体"/>
                <a:cs typeface="Times New Roman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677708" y="3647697"/>
              <a:ext cx="514306" cy="2344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solidFill>
                    <a:schemeClr val="tx1"/>
                  </a:solidFill>
                  <a:ea typeface="宋体"/>
                  <a:cs typeface="Times New Roman"/>
                </a:rPr>
                <a:t>N</a:t>
              </a:r>
              <a:endParaRPr lang="zh-CN" altLang="en-US" sz="3200" kern="100" dirty="0">
                <a:solidFill>
                  <a:schemeClr val="tx1"/>
                </a:solidFill>
                <a:ea typeface="宋体"/>
                <a:cs typeface="Times New Roman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622211" y="2397356"/>
              <a:ext cx="514306" cy="2344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solidFill>
                    <a:schemeClr val="tx1"/>
                  </a:solidFill>
                  <a:ea typeface="宋体"/>
                  <a:cs typeface="Times New Roman"/>
                </a:rPr>
                <a:t>N</a:t>
              </a:r>
              <a:endParaRPr lang="zh-CN" altLang="en-US" sz="3200" kern="100" dirty="0">
                <a:solidFill>
                  <a:schemeClr val="tx1"/>
                </a:solidFill>
                <a:ea typeface="宋体"/>
                <a:cs typeface="Times New Roman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564985" y="1772186"/>
              <a:ext cx="457161" cy="25006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kern="100" dirty="0">
                  <a:solidFill>
                    <a:schemeClr val="tx1"/>
                  </a:solidFill>
                  <a:ea typeface="宋体"/>
                  <a:cs typeface="Times New Roman"/>
                </a:rPr>
                <a:t>N</a:t>
              </a:r>
              <a:endParaRPr lang="zh-CN" altLang="en-US" sz="3200" kern="100" dirty="0">
                <a:solidFill>
                  <a:schemeClr val="tx1"/>
                </a:solidFill>
                <a:ea typeface="宋体"/>
                <a:cs typeface="Times New Roman"/>
              </a:endParaRPr>
            </a:p>
          </p:txBody>
        </p:sp>
        <p:cxnSp>
          <p:nvCxnSpPr>
            <p:cNvPr id="8" name="肘形连接符 7"/>
            <p:cNvCxnSpPr>
              <a:stCxn id="58" idx="3"/>
            </p:cNvCxnSpPr>
            <p:nvPr/>
          </p:nvCxnSpPr>
          <p:spPr>
            <a:xfrm flipV="1">
              <a:off x="6708293" y="2684544"/>
              <a:ext cx="989871" cy="1332394"/>
            </a:xfrm>
            <a:prstGeom prst="bentConnector2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dirty="0"/>
              <a:t>优化引擎简化算法</a:t>
            </a:r>
          </a:p>
        </p:txBody>
      </p:sp>
    </p:spTree>
    <p:extLst>
      <p:ext uri="{BB962C8B-B14F-4D97-AF65-F5344CB8AC3E}">
        <p14:creationId xmlns:p14="http://schemas.microsoft.com/office/powerpoint/2010/main" val="19273129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4A8C3-D84E-45EB-B7FD-9ED532DD0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NewSQL</a:t>
            </a:r>
            <a:r>
              <a:rPr lang="zh-CN" altLang="en-US" sz="8000" dirty="0"/>
              <a:t>需要考虑场景（分布式场景）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3C3CFD-2EC7-44C3-BE93-43403368D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分布式场景，大数据处理的场景</a:t>
            </a:r>
            <a:endParaRPr lang="en-US" altLang="zh-CN" dirty="0"/>
          </a:p>
          <a:p>
            <a:pPr lvl="1"/>
            <a:r>
              <a:rPr lang="zh-CN" altLang="en-US" dirty="0"/>
              <a:t>如何进行数据分片，</a:t>
            </a:r>
            <a:r>
              <a:rPr lang="en-US" altLang="zh-CN" dirty="0"/>
              <a:t>Hash/Range/Direct Hash</a:t>
            </a:r>
            <a:r>
              <a:rPr lang="zh-CN" altLang="en-US" dirty="0"/>
              <a:t>等等</a:t>
            </a:r>
            <a:endParaRPr lang="en-US" altLang="zh-CN" dirty="0"/>
          </a:p>
          <a:p>
            <a:pPr lvl="1"/>
            <a:r>
              <a:rPr lang="zh-CN" altLang="en-US" dirty="0"/>
              <a:t>如何处理</a:t>
            </a:r>
            <a:r>
              <a:rPr lang="en-US" altLang="zh-CN" dirty="0" err="1"/>
              <a:t>DataSkew</a:t>
            </a:r>
            <a:endParaRPr lang="en-US" altLang="zh-CN" dirty="0"/>
          </a:p>
          <a:p>
            <a:pPr lvl="1"/>
            <a:r>
              <a:rPr lang="zh-CN" altLang="en-US" dirty="0"/>
              <a:t>如何在</a:t>
            </a:r>
            <a:r>
              <a:rPr lang="en-US" altLang="zh-CN" dirty="0"/>
              <a:t>cost model</a:t>
            </a:r>
            <a:r>
              <a:rPr lang="zh-CN" altLang="en-US" dirty="0"/>
              <a:t>角度去考虑：需要</a:t>
            </a:r>
            <a:r>
              <a:rPr lang="en-US" altLang="zh-CN" dirty="0"/>
              <a:t>partition</a:t>
            </a:r>
            <a:r>
              <a:rPr lang="zh-CN" altLang="en-US" dirty="0"/>
              <a:t>来进行并行，但是也不能任意</a:t>
            </a:r>
            <a:r>
              <a:rPr lang="en-US" altLang="zh-CN" dirty="0"/>
              <a:t>partition</a:t>
            </a:r>
            <a:r>
              <a:rPr lang="zh-CN" altLang="en-US" dirty="0"/>
              <a:t>下去，需要引入</a:t>
            </a:r>
            <a:r>
              <a:rPr lang="en-US" altLang="zh-CN" dirty="0"/>
              <a:t>partition penalty</a:t>
            </a:r>
          </a:p>
          <a:p>
            <a:pPr lvl="1"/>
            <a:r>
              <a:rPr lang="zh-CN" altLang="en-US" dirty="0"/>
              <a:t>如何处理</a:t>
            </a:r>
            <a:r>
              <a:rPr lang="en-US" altLang="zh-CN" dirty="0"/>
              <a:t>data reshuffle</a:t>
            </a:r>
            <a:r>
              <a:rPr lang="zh-CN" altLang="en-US" dirty="0"/>
              <a:t>和一定程度的</a:t>
            </a:r>
            <a:r>
              <a:rPr lang="en-US" altLang="zh-CN" dirty="0"/>
              <a:t>data skew</a:t>
            </a:r>
            <a:r>
              <a:rPr lang="zh-CN" altLang="en-US" dirty="0"/>
              <a:t>的</a:t>
            </a:r>
            <a:r>
              <a:rPr lang="en-US" altLang="zh-CN" dirty="0"/>
              <a:t>trade-off</a:t>
            </a:r>
          </a:p>
          <a:p>
            <a:pPr lvl="1"/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85660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8000" dirty="0">
                <a:latin typeface="+mj-ea"/>
              </a:rPr>
              <a:t>分布式查询中的优化问题（例</a:t>
            </a:r>
            <a:r>
              <a:rPr lang="en-US" altLang="zh-CN" sz="8000" dirty="0">
                <a:latin typeface="+mj-ea"/>
              </a:rPr>
              <a:t>1</a:t>
            </a:r>
            <a:r>
              <a:rPr lang="zh-CN" altLang="en-US" sz="8000" dirty="0">
                <a:latin typeface="+mj-ea"/>
              </a:rPr>
              <a:t>）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16379" y="4129382"/>
            <a:ext cx="19880581" cy="7905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102" rtlCol="0" anchor="ctr">
            <a:spAutoFit/>
          </a:bodyPr>
          <a:lstStyle/>
          <a:p>
            <a:pPr defTabSz="914403" latinLnBrk="1" hangingPunct="0">
              <a:defRPr/>
            </a:pPr>
            <a:r>
              <a:rPr lang="en-US" altLang="zh-CN" sz="4200" dirty="0">
                <a:solidFill>
                  <a:srgbClr val="000000"/>
                </a:solidFill>
              </a:rPr>
              <a:t>T1 </a:t>
            </a:r>
            <a:r>
              <a:rPr lang="zh-CN" altLang="en-US" sz="4200" dirty="0">
                <a:solidFill>
                  <a:srgbClr val="000000"/>
                </a:solidFill>
              </a:rPr>
              <a:t>已经按照 </a:t>
            </a:r>
            <a:r>
              <a:rPr lang="en-US" altLang="zh-CN" sz="4200" dirty="0" err="1">
                <a:solidFill>
                  <a:srgbClr val="000000"/>
                </a:solidFill>
              </a:rPr>
              <a:t>a,b</a:t>
            </a:r>
            <a:r>
              <a:rPr lang="en-US" altLang="zh-CN" sz="4200" dirty="0">
                <a:solidFill>
                  <a:srgbClr val="000000"/>
                </a:solidFill>
              </a:rPr>
              <a:t> </a:t>
            </a:r>
            <a:r>
              <a:rPr lang="zh-CN" altLang="en-US" sz="4200" dirty="0">
                <a:solidFill>
                  <a:srgbClr val="000000"/>
                </a:solidFill>
              </a:rPr>
              <a:t>进行了分区； </a:t>
            </a:r>
            <a:r>
              <a:rPr lang="en-US" altLang="zh-CN" sz="4200" dirty="0">
                <a:solidFill>
                  <a:srgbClr val="000000"/>
                </a:solidFill>
              </a:rPr>
              <a:t>T2 </a:t>
            </a:r>
            <a:r>
              <a:rPr lang="zh-CN" altLang="en-US" sz="4200" dirty="0">
                <a:solidFill>
                  <a:srgbClr val="000000"/>
                </a:solidFill>
              </a:rPr>
              <a:t>已经按照 </a:t>
            </a:r>
            <a:r>
              <a:rPr lang="en-US" altLang="zh-CN" sz="4200" dirty="0">
                <a:solidFill>
                  <a:srgbClr val="000000"/>
                </a:solidFill>
              </a:rPr>
              <a:t>a </a:t>
            </a:r>
            <a:r>
              <a:rPr lang="zh-CN" altLang="en-US" sz="4200" dirty="0">
                <a:solidFill>
                  <a:srgbClr val="000000"/>
                </a:solidFill>
              </a:rPr>
              <a:t>进行了分区</a:t>
            </a: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90" y="3077419"/>
            <a:ext cx="14668501" cy="9562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2114549" y="5474471"/>
            <a:ext cx="8534400" cy="5052227"/>
            <a:chOff x="1996440" y="5574389"/>
            <a:chExt cx="8534400" cy="5052230"/>
          </a:xfrm>
        </p:grpSpPr>
        <p:sp>
          <p:nvSpPr>
            <p:cNvPr id="51" name="矩形 50"/>
            <p:cNvSpPr/>
            <p:nvPr/>
          </p:nvSpPr>
          <p:spPr>
            <a:xfrm>
              <a:off x="2998469" y="6394059"/>
              <a:ext cx="1127760" cy="636712"/>
            </a:xfrm>
            <a:prstGeom prst="rect">
              <a:avLst/>
            </a:prstGeom>
            <a:solidFill>
              <a:srgbClr val="49B0D4"/>
            </a:solidFill>
            <a:ln w="25400" cap="flat" cmpd="sng" algn="ctr">
              <a:solidFill>
                <a:srgbClr val="49B0D4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 err="1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a,b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126229" y="6394060"/>
              <a:ext cx="1127760" cy="636712"/>
            </a:xfrm>
            <a:prstGeom prst="rect">
              <a:avLst/>
            </a:prstGeom>
            <a:solidFill>
              <a:srgbClr val="52585E"/>
            </a:solidFill>
            <a:ln w="25400" cap="flat" cmpd="sng" algn="ctr">
              <a:solidFill>
                <a:srgbClr val="52585E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 err="1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a,b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53989" y="6415015"/>
              <a:ext cx="1127760" cy="636712"/>
            </a:xfrm>
            <a:prstGeom prst="rect">
              <a:avLst/>
            </a:prstGeom>
            <a:solidFill>
              <a:srgbClr val="49B0D4"/>
            </a:solidFill>
            <a:ln w="25400" cap="flat" cmpd="sng" algn="ctr">
              <a:solidFill>
                <a:srgbClr val="49B0D4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 err="1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a,b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600451" y="8009500"/>
              <a:ext cx="1127760" cy="636712"/>
            </a:xfrm>
            <a:prstGeom prst="rect">
              <a:avLst/>
            </a:prstGeom>
            <a:solidFill>
              <a:srgbClr val="52585E"/>
            </a:solidFill>
            <a:ln w="25400" cap="flat" cmpd="sng" algn="ctr">
              <a:solidFill>
                <a:srgbClr val="52585E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728211" y="8009500"/>
              <a:ext cx="1127760" cy="636712"/>
            </a:xfrm>
            <a:prstGeom prst="rect">
              <a:avLst/>
            </a:prstGeom>
            <a:solidFill>
              <a:srgbClr val="49B0D4"/>
            </a:solidFill>
            <a:ln w="25400" cap="flat" cmpd="sng" algn="ctr">
              <a:solidFill>
                <a:srgbClr val="49B0D4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56" name="直接连接符 55"/>
            <p:cNvCxnSpPr>
              <a:stCxn id="51" idx="2"/>
              <a:endCxn id="55" idx="0"/>
            </p:cNvCxnSpPr>
            <p:nvPr/>
          </p:nvCxnSpPr>
          <p:spPr>
            <a:xfrm>
              <a:off x="3562349" y="7030772"/>
              <a:ext cx="1729742" cy="9787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7" name="直接连接符 56"/>
            <p:cNvCxnSpPr>
              <a:endCxn id="55" idx="0"/>
            </p:cNvCxnSpPr>
            <p:nvPr/>
          </p:nvCxnSpPr>
          <p:spPr>
            <a:xfrm>
              <a:off x="4728211" y="7024843"/>
              <a:ext cx="563880" cy="9846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8" name="直接连接符 57"/>
            <p:cNvCxnSpPr>
              <a:stCxn id="53" idx="2"/>
              <a:endCxn id="55" idx="0"/>
            </p:cNvCxnSpPr>
            <p:nvPr/>
          </p:nvCxnSpPr>
          <p:spPr>
            <a:xfrm flipH="1">
              <a:off x="5292091" y="7051728"/>
              <a:ext cx="525778" cy="9577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" name="直接连接符 58"/>
            <p:cNvCxnSpPr>
              <a:endCxn id="54" idx="0"/>
            </p:cNvCxnSpPr>
            <p:nvPr/>
          </p:nvCxnSpPr>
          <p:spPr>
            <a:xfrm flipH="1">
              <a:off x="4164331" y="7030771"/>
              <a:ext cx="563884" cy="9787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" name="直接连接符 59"/>
            <p:cNvCxnSpPr>
              <a:stCxn id="51" idx="2"/>
              <a:endCxn id="54" idx="0"/>
            </p:cNvCxnSpPr>
            <p:nvPr/>
          </p:nvCxnSpPr>
          <p:spPr>
            <a:xfrm>
              <a:off x="3562349" y="7030772"/>
              <a:ext cx="601982" cy="9787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" name="直接连接符 60"/>
            <p:cNvCxnSpPr>
              <a:stCxn id="53" idx="2"/>
              <a:endCxn id="54" idx="0"/>
            </p:cNvCxnSpPr>
            <p:nvPr/>
          </p:nvCxnSpPr>
          <p:spPr>
            <a:xfrm flipH="1">
              <a:off x="4164331" y="7051728"/>
              <a:ext cx="1653538" cy="9577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1996440" y="6280407"/>
              <a:ext cx="1074421" cy="852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914403" latinLnBrk="1" hangingPunct="0">
                <a:defRPr/>
              </a:pPr>
              <a:r>
                <a:rPr lang="en-US" altLang="zh-CN" sz="4600" dirty="0">
                  <a:solidFill>
                    <a:srgbClr val="000000"/>
                  </a:solidFill>
                </a:rPr>
                <a:t>T1:</a:t>
              </a:r>
              <a:endParaRPr lang="zh-CN" altLang="en-US" sz="1901" dirty="0">
                <a:solidFill>
                  <a:srgbClr val="000000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8275320" y="8004447"/>
              <a:ext cx="1127760" cy="636712"/>
            </a:xfrm>
            <a:prstGeom prst="rect">
              <a:avLst/>
            </a:prstGeom>
            <a:solidFill>
              <a:srgbClr val="52585E"/>
            </a:solidFill>
            <a:ln w="25400" cap="flat" cmpd="sng" algn="ctr">
              <a:solidFill>
                <a:srgbClr val="52585E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9403080" y="8004447"/>
              <a:ext cx="1127760" cy="636712"/>
            </a:xfrm>
            <a:prstGeom prst="rect">
              <a:avLst/>
            </a:prstGeom>
            <a:solidFill>
              <a:srgbClr val="49B0D4"/>
            </a:solidFill>
            <a:ln w="25400" cap="flat" cmpd="sng" algn="ctr">
              <a:solidFill>
                <a:srgbClr val="49B0D4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995160" y="7896736"/>
              <a:ext cx="1074421" cy="852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914403" latinLnBrk="1" hangingPunct="0">
                <a:defRPr/>
              </a:pPr>
              <a:r>
                <a:rPr lang="en-US" altLang="zh-CN" sz="4600" dirty="0">
                  <a:solidFill>
                    <a:srgbClr val="000000"/>
                  </a:solidFill>
                </a:rPr>
                <a:t>T2:</a:t>
              </a:r>
              <a:endParaRPr lang="zh-CN" altLang="en-US" sz="4600" dirty="0">
                <a:solidFill>
                  <a:srgbClr val="000000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103496" y="9989907"/>
              <a:ext cx="1127760" cy="636712"/>
            </a:xfrm>
            <a:prstGeom prst="rect">
              <a:avLst/>
            </a:prstGeom>
            <a:solidFill>
              <a:srgbClr val="52585E"/>
            </a:solidFill>
            <a:ln w="25400" cap="flat" cmpd="sng" algn="ctr">
              <a:solidFill>
                <a:srgbClr val="52585E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J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67" name="直接连接符 66"/>
            <p:cNvCxnSpPr>
              <a:stCxn id="54" idx="2"/>
            </p:cNvCxnSpPr>
            <p:nvPr/>
          </p:nvCxnSpPr>
          <p:spPr>
            <a:xfrm>
              <a:off x="4164331" y="8646213"/>
              <a:ext cx="1390651" cy="13436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8" name="直接连接符 67"/>
            <p:cNvCxnSpPr>
              <a:stCxn id="66" idx="0"/>
              <a:endCxn id="63" idx="2"/>
            </p:cNvCxnSpPr>
            <p:nvPr/>
          </p:nvCxnSpPr>
          <p:spPr>
            <a:xfrm flipV="1">
              <a:off x="5667376" y="8641160"/>
              <a:ext cx="3171824" cy="13487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9" name="矩形 68"/>
            <p:cNvSpPr/>
            <p:nvPr/>
          </p:nvSpPr>
          <p:spPr>
            <a:xfrm>
              <a:off x="7532371" y="9989907"/>
              <a:ext cx="1127760" cy="636712"/>
            </a:xfrm>
            <a:prstGeom prst="rect">
              <a:avLst/>
            </a:prstGeom>
            <a:solidFill>
              <a:srgbClr val="49B0D4"/>
            </a:solidFill>
            <a:ln w="25400" cap="flat" cmpd="sng" algn="ctr">
              <a:solidFill>
                <a:srgbClr val="49B0D4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J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70" name="直接连接符 69"/>
            <p:cNvCxnSpPr>
              <a:stCxn id="55" idx="2"/>
              <a:endCxn id="69" idx="0"/>
            </p:cNvCxnSpPr>
            <p:nvPr/>
          </p:nvCxnSpPr>
          <p:spPr>
            <a:xfrm>
              <a:off x="5292091" y="8646212"/>
              <a:ext cx="2804160" cy="1343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71" name="直接连接符 70"/>
            <p:cNvCxnSpPr>
              <a:stCxn id="64" idx="2"/>
              <a:endCxn id="69" idx="0"/>
            </p:cNvCxnSpPr>
            <p:nvPr/>
          </p:nvCxnSpPr>
          <p:spPr>
            <a:xfrm flipH="1">
              <a:off x="8096251" y="8641159"/>
              <a:ext cx="1870709" cy="13487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72" name="TextBox 71"/>
            <p:cNvSpPr txBox="1"/>
            <p:nvPr/>
          </p:nvSpPr>
          <p:spPr>
            <a:xfrm>
              <a:off x="4669157" y="5574389"/>
              <a:ext cx="5153027" cy="436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914403" latinLnBrk="1" hangingPunct="0">
                <a:defRPr/>
              </a:pPr>
              <a:r>
                <a:rPr lang="en-US" altLang="zh-CN" sz="1901" dirty="0">
                  <a:solidFill>
                    <a:srgbClr val="000000"/>
                  </a:solidFill>
                </a:rPr>
                <a:t>Pair-wise Join</a:t>
              </a:r>
              <a:endParaRPr lang="zh-CN" altLang="en-US" sz="190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2450125" y="5493835"/>
            <a:ext cx="9208699" cy="4714505"/>
            <a:chOff x="13464540" y="5574389"/>
            <a:chExt cx="9208699" cy="4714511"/>
          </a:xfrm>
        </p:grpSpPr>
        <p:sp>
          <p:nvSpPr>
            <p:cNvPr id="74" name="圆角矩形 73"/>
            <p:cNvSpPr/>
            <p:nvPr/>
          </p:nvSpPr>
          <p:spPr>
            <a:xfrm>
              <a:off x="20047044" y="6766483"/>
              <a:ext cx="2626195" cy="704448"/>
            </a:xfrm>
            <a:prstGeom prst="roundRect">
              <a:avLst/>
            </a:prstGeom>
            <a:solidFill>
              <a:srgbClr val="F29018"/>
            </a:solidFill>
            <a:ln w="25400" cap="flat" cmpd="sng" algn="ctr">
              <a:solidFill>
                <a:srgbClr val="F29018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endParaRPr lang="zh-CN" altLang="en-US"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4466569" y="6899546"/>
              <a:ext cx="1127760" cy="636713"/>
            </a:xfrm>
            <a:prstGeom prst="rect">
              <a:avLst/>
            </a:prstGeom>
            <a:solidFill>
              <a:srgbClr val="49B0D4"/>
            </a:solidFill>
            <a:ln w="25400" cap="flat" cmpd="sng" algn="ctr">
              <a:solidFill>
                <a:srgbClr val="49B0D4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 err="1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a,b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5594329" y="6899546"/>
              <a:ext cx="1127760" cy="636713"/>
            </a:xfrm>
            <a:prstGeom prst="rect">
              <a:avLst/>
            </a:prstGeom>
            <a:solidFill>
              <a:srgbClr val="52585E"/>
            </a:solidFill>
            <a:ln w="25400" cap="flat" cmpd="sng" algn="ctr">
              <a:solidFill>
                <a:srgbClr val="52585E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 err="1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a,b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464540" y="6785894"/>
              <a:ext cx="1074421" cy="852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914403" latinLnBrk="1" hangingPunct="0">
                <a:defRPr/>
              </a:pPr>
              <a:r>
                <a:rPr lang="en-US" altLang="zh-CN" sz="4600" dirty="0">
                  <a:solidFill>
                    <a:srgbClr val="000000"/>
                  </a:solidFill>
                </a:rPr>
                <a:t>T1:</a:t>
              </a:r>
              <a:endParaRPr lang="zh-CN" altLang="en-US" sz="1901" dirty="0">
                <a:solidFill>
                  <a:srgbClr val="000000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20230148" y="6845095"/>
              <a:ext cx="1127760" cy="636713"/>
            </a:xfrm>
            <a:prstGeom prst="rect">
              <a:avLst/>
            </a:prstGeom>
            <a:solidFill>
              <a:srgbClr val="52585E"/>
            </a:solidFill>
            <a:ln w="25400" cap="flat" cmpd="sng" algn="ctr">
              <a:solidFill>
                <a:srgbClr val="52585E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21360143" y="6801178"/>
              <a:ext cx="1127760" cy="636713"/>
            </a:xfrm>
            <a:prstGeom prst="rect">
              <a:avLst/>
            </a:prstGeom>
            <a:solidFill>
              <a:srgbClr val="49B0D4"/>
            </a:solidFill>
            <a:ln w="25400" cap="flat" cmpd="sng" algn="ctr">
              <a:solidFill>
                <a:srgbClr val="49B0D4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8721388" y="6737385"/>
              <a:ext cx="1074421" cy="852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914403" latinLnBrk="1" hangingPunct="0">
                <a:defRPr/>
              </a:pPr>
              <a:r>
                <a:rPr lang="en-US" altLang="zh-CN" sz="4600" dirty="0">
                  <a:solidFill>
                    <a:srgbClr val="000000"/>
                  </a:solidFill>
                </a:rPr>
                <a:t>T2:</a:t>
              </a:r>
              <a:endParaRPr lang="zh-CN" altLang="en-US" sz="4600" dirty="0">
                <a:solidFill>
                  <a:srgbClr val="000000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7699359" y="9652187"/>
              <a:ext cx="1127760" cy="636713"/>
            </a:xfrm>
            <a:prstGeom prst="rect">
              <a:avLst/>
            </a:prstGeom>
            <a:solidFill>
              <a:srgbClr val="52585E"/>
            </a:solidFill>
            <a:ln w="25400" cap="flat" cmpd="sng" algn="ctr">
              <a:solidFill>
                <a:srgbClr val="52585E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J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82" name="直接连接符 81"/>
            <p:cNvCxnSpPr>
              <a:stCxn id="75" idx="2"/>
              <a:endCxn id="86" idx="0"/>
            </p:cNvCxnSpPr>
            <p:nvPr/>
          </p:nvCxnSpPr>
          <p:spPr>
            <a:xfrm>
              <a:off x="15030449" y="7536259"/>
              <a:ext cx="1200152" cy="21159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3" name="矩形 82"/>
            <p:cNvSpPr/>
            <p:nvPr/>
          </p:nvSpPr>
          <p:spPr>
            <a:xfrm>
              <a:off x="20128231" y="9652184"/>
              <a:ext cx="1127760" cy="636713"/>
            </a:xfrm>
            <a:prstGeom prst="rect">
              <a:avLst/>
            </a:prstGeom>
            <a:solidFill>
              <a:srgbClr val="49B0D4"/>
            </a:solidFill>
            <a:ln w="25400" cap="flat" cmpd="sng" algn="ctr">
              <a:solidFill>
                <a:srgbClr val="49B0D4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J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84" name="直接连接符 83"/>
            <p:cNvCxnSpPr>
              <a:stCxn id="76" idx="2"/>
              <a:endCxn id="81" idx="0"/>
            </p:cNvCxnSpPr>
            <p:nvPr/>
          </p:nvCxnSpPr>
          <p:spPr>
            <a:xfrm>
              <a:off x="16158209" y="7536258"/>
              <a:ext cx="2105030" cy="2115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5" name="直接连接符 84"/>
            <p:cNvCxnSpPr>
              <a:cxnSpLocks/>
              <a:stCxn id="74" idx="2"/>
              <a:endCxn id="81" idx="0"/>
            </p:cNvCxnSpPr>
            <p:nvPr/>
          </p:nvCxnSpPr>
          <p:spPr>
            <a:xfrm flipH="1">
              <a:off x="18263239" y="7470930"/>
              <a:ext cx="3096903" cy="21812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6" name="矩形 85"/>
            <p:cNvSpPr/>
            <p:nvPr/>
          </p:nvSpPr>
          <p:spPr>
            <a:xfrm>
              <a:off x="15666721" y="9652184"/>
              <a:ext cx="1127760" cy="636713"/>
            </a:xfrm>
            <a:prstGeom prst="rect">
              <a:avLst/>
            </a:prstGeom>
            <a:solidFill>
              <a:srgbClr val="49B0D4"/>
            </a:solidFill>
            <a:ln w="25400" cap="flat" cmpd="sng" algn="ctr">
              <a:solidFill>
                <a:srgbClr val="49B0D4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J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87" name="直接连接符 86"/>
            <p:cNvCxnSpPr>
              <a:cxnSpLocks/>
              <a:stCxn id="86" idx="0"/>
              <a:endCxn id="74" idx="2"/>
            </p:cNvCxnSpPr>
            <p:nvPr/>
          </p:nvCxnSpPr>
          <p:spPr>
            <a:xfrm flipV="1">
              <a:off x="16230601" y="7470931"/>
              <a:ext cx="5129541" cy="218125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8" name="直接连接符 87"/>
            <p:cNvCxnSpPr>
              <a:stCxn id="83" idx="0"/>
            </p:cNvCxnSpPr>
            <p:nvPr/>
          </p:nvCxnSpPr>
          <p:spPr>
            <a:xfrm flipH="1" flipV="1">
              <a:off x="17285973" y="7553204"/>
              <a:ext cx="3406138" cy="2098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9" name="直接连接符 88"/>
            <p:cNvCxnSpPr>
              <a:cxnSpLocks/>
              <a:stCxn id="83" idx="0"/>
              <a:endCxn id="74" idx="2"/>
            </p:cNvCxnSpPr>
            <p:nvPr/>
          </p:nvCxnSpPr>
          <p:spPr>
            <a:xfrm flipV="1">
              <a:off x="20692111" y="7470930"/>
              <a:ext cx="668031" cy="21812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0" name="矩形 89"/>
            <p:cNvSpPr/>
            <p:nvPr/>
          </p:nvSpPr>
          <p:spPr>
            <a:xfrm>
              <a:off x="16722089" y="6891881"/>
              <a:ext cx="1127760" cy="636713"/>
            </a:xfrm>
            <a:prstGeom prst="rect">
              <a:avLst/>
            </a:prstGeom>
            <a:solidFill>
              <a:srgbClr val="49B0D4"/>
            </a:solidFill>
            <a:ln w="25400" cap="flat" cmpd="sng" algn="ctr">
              <a:solidFill>
                <a:srgbClr val="49B0D4">
                  <a:shade val="5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241302" latinLnBrk="1" hangingPunct="0">
                <a:defRPr/>
              </a:pPr>
              <a:r>
                <a:rPr lang="en-US" altLang="zh-CN" sz="3200" dirty="0" err="1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a,b</a:t>
              </a:r>
              <a:endPara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887700" y="5574389"/>
              <a:ext cx="5153027" cy="436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914403" latinLnBrk="1" hangingPunct="0">
                <a:defRPr/>
              </a:pPr>
              <a:r>
                <a:rPr lang="en-US" altLang="zh-CN" sz="1901" dirty="0">
                  <a:solidFill>
                    <a:srgbClr val="000000"/>
                  </a:solidFill>
                </a:rPr>
                <a:t>Broadcast Join</a:t>
              </a:r>
              <a:endParaRPr lang="zh-CN" altLang="en-US" sz="1901" dirty="0">
                <a:solidFill>
                  <a:srgbClr val="000000"/>
                </a:solidFill>
              </a:endParaRPr>
            </a:p>
          </p:txBody>
        </p:sp>
      </p:grpSp>
      <p:sp>
        <p:nvSpPr>
          <p:cNvPr id="92" name="矩形 91"/>
          <p:cNvSpPr/>
          <p:nvPr/>
        </p:nvSpPr>
        <p:spPr>
          <a:xfrm>
            <a:off x="3188973" y="11734540"/>
            <a:ext cx="16837344" cy="954113"/>
          </a:xfrm>
          <a:prstGeom prst="rect">
            <a:avLst/>
          </a:prstGeom>
        </p:spPr>
        <p:txBody>
          <a:bodyPr wrap="square" lIns="91440" tIns="45723" rIns="91440" bIns="45723">
            <a:spAutoFit/>
          </a:bodyPr>
          <a:lstStyle/>
          <a:p>
            <a:pPr defTabSz="584069">
              <a:defRPr/>
            </a:pPr>
            <a:r>
              <a:rPr lang="en-US" altLang="zh-CN" sz="5600" dirty="0">
                <a:hlinkClick r:id="rId4"/>
              </a:rPr>
              <a:t>SIGMOD12</a:t>
            </a:r>
            <a:endParaRPr lang="zh-CN" altLang="en-US" sz="1901" dirty="0"/>
          </a:p>
        </p:txBody>
      </p:sp>
    </p:spTree>
    <p:extLst>
      <p:ext uri="{BB962C8B-B14F-4D97-AF65-F5344CB8AC3E}">
        <p14:creationId xmlns:p14="http://schemas.microsoft.com/office/powerpoint/2010/main" val="3590039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8000" dirty="0">
                <a:latin typeface="+mj-ea"/>
              </a:rPr>
              <a:t>分布式查询中的优化问题（例</a:t>
            </a:r>
            <a:r>
              <a:rPr lang="en-US" altLang="zh-CN" sz="8000" dirty="0">
                <a:latin typeface="+mj-ea"/>
              </a:rPr>
              <a:t>2</a:t>
            </a:r>
            <a:r>
              <a:rPr lang="zh-CN" altLang="en-US" sz="8000" dirty="0">
                <a:latin typeface="+mj-ea"/>
              </a:rPr>
              <a:t>）</a:t>
            </a:r>
          </a:p>
        </p:txBody>
      </p:sp>
      <p:pic>
        <p:nvPicPr>
          <p:cNvPr id="22" name="图片 21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93" y="3069668"/>
            <a:ext cx="9581192" cy="17984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6" name="矩形 25"/>
          <p:cNvSpPr/>
          <p:nvPr/>
        </p:nvSpPr>
        <p:spPr>
          <a:xfrm>
            <a:off x="2873003" y="5793776"/>
            <a:ext cx="1344149" cy="720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27" name="矩形 26"/>
          <p:cNvSpPr/>
          <p:nvPr/>
        </p:nvSpPr>
        <p:spPr>
          <a:xfrm>
            <a:off x="4453299" y="5790319"/>
            <a:ext cx="1344149" cy="7203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28" name="矩形 27"/>
          <p:cNvSpPr/>
          <p:nvPr/>
        </p:nvSpPr>
        <p:spPr>
          <a:xfrm>
            <a:off x="8357979" y="5793380"/>
            <a:ext cx="1344149" cy="7203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29" name="矩形 28"/>
          <p:cNvSpPr/>
          <p:nvPr/>
        </p:nvSpPr>
        <p:spPr>
          <a:xfrm>
            <a:off x="13936752" y="5793780"/>
            <a:ext cx="1344149" cy="72032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30" name="矩形 29"/>
          <p:cNvSpPr/>
          <p:nvPr/>
        </p:nvSpPr>
        <p:spPr>
          <a:xfrm>
            <a:off x="15521675" y="5793777"/>
            <a:ext cx="1344149" cy="72032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32" name="矩形 31"/>
          <p:cNvSpPr/>
          <p:nvPr/>
        </p:nvSpPr>
        <p:spPr>
          <a:xfrm>
            <a:off x="18385632" y="5790319"/>
            <a:ext cx="1344149" cy="72032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33" name="文本框 32"/>
          <p:cNvSpPr txBox="1"/>
          <p:nvPr/>
        </p:nvSpPr>
        <p:spPr>
          <a:xfrm>
            <a:off x="2538432" y="5096147"/>
            <a:ext cx="820744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33" dirty="0">
                <a:latin typeface="微软雅黑"/>
                <a:ea typeface="微软雅黑"/>
                <a:cs typeface="微软雅黑"/>
              </a:rPr>
              <a:t>(min, 19) [19, 29) [29, 39)          [999, max)</a:t>
            </a:r>
            <a:r>
              <a:rPr kumimoji="1" lang="en-US" altLang="zh-CN" sz="2933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】</a:t>
            </a:r>
            <a:endParaRPr kumimoji="1" lang="zh-CN" altLang="en-US" sz="2933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70080" y="5793772"/>
            <a:ext cx="1344149" cy="7203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35" name="椭圆 34"/>
          <p:cNvSpPr/>
          <p:nvPr/>
        </p:nvSpPr>
        <p:spPr>
          <a:xfrm>
            <a:off x="6725527" y="8190752"/>
            <a:ext cx="2068109" cy="153617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4" dirty="0"/>
              <a:t>J0</a:t>
            </a:r>
            <a:endParaRPr lang="zh-CN" altLang="en-US" sz="13334" dirty="0"/>
          </a:p>
        </p:txBody>
      </p:sp>
      <p:sp>
        <p:nvSpPr>
          <p:cNvPr id="36" name="椭圆 35"/>
          <p:cNvSpPr/>
          <p:nvPr/>
        </p:nvSpPr>
        <p:spPr>
          <a:xfrm>
            <a:off x="9940946" y="8190752"/>
            <a:ext cx="2068109" cy="153617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4" dirty="0"/>
              <a:t>J1</a:t>
            </a:r>
            <a:endParaRPr lang="zh-CN" altLang="en-US" sz="13334" dirty="0"/>
          </a:p>
        </p:txBody>
      </p:sp>
      <p:sp>
        <p:nvSpPr>
          <p:cNvPr id="37" name="椭圆 36"/>
          <p:cNvSpPr/>
          <p:nvPr/>
        </p:nvSpPr>
        <p:spPr>
          <a:xfrm>
            <a:off x="14534887" y="8190752"/>
            <a:ext cx="2068109" cy="153617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4" dirty="0" err="1"/>
              <a:t>Jn</a:t>
            </a:r>
            <a:endParaRPr lang="zh-CN" altLang="en-US" sz="13334" dirty="0"/>
          </a:p>
        </p:txBody>
      </p:sp>
      <p:sp>
        <p:nvSpPr>
          <p:cNvPr id="38" name="文本框 37"/>
          <p:cNvSpPr txBox="1"/>
          <p:nvPr/>
        </p:nvSpPr>
        <p:spPr>
          <a:xfrm>
            <a:off x="13568259" y="5149851"/>
            <a:ext cx="820744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933" dirty="0">
                <a:latin typeface="微软雅黑"/>
                <a:ea typeface="微软雅黑"/>
                <a:cs typeface="微软雅黑"/>
              </a:rPr>
              <a:t>(min, 99) [99, 199)           [999, max)</a:t>
            </a:r>
            <a:r>
              <a:rPr kumimoji="1" lang="en-US" altLang="zh-CN" sz="2933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】</a:t>
            </a:r>
            <a:endParaRPr kumimoji="1" lang="zh-CN" altLang="en-US" sz="2933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40" name="直接连接符 39"/>
          <p:cNvCxnSpPr>
            <a:endCxn id="35" idx="1"/>
          </p:cNvCxnSpPr>
          <p:nvPr/>
        </p:nvCxnSpPr>
        <p:spPr>
          <a:xfrm>
            <a:off x="5372039" y="6669651"/>
            <a:ext cx="1656355" cy="1746069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85" idx="2"/>
            <a:endCxn id="35" idx="7"/>
          </p:cNvCxnSpPr>
          <p:nvPr/>
        </p:nvCxnSpPr>
        <p:spPr>
          <a:xfrm flipH="1">
            <a:off x="8490770" y="6662151"/>
            <a:ext cx="6085549" cy="1753571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34" idx="2"/>
            <a:endCxn id="36" idx="1"/>
          </p:cNvCxnSpPr>
          <p:nvPr/>
        </p:nvCxnSpPr>
        <p:spPr>
          <a:xfrm>
            <a:off x="6642156" y="6514099"/>
            <a:ext cx="3601656" cy="1901621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87" idx="2"/>
            <a:endCxn id="36" idx="7"/>
          </p:cNvCxnSpPr>
          <p:nvPr/>
        </p:nvCxnSpPr>
        <p:spPr>
          <a:xfrm flipH="1">
            <a:off x="11706187" y="6647745"/>
            <a:ext cx="3172928" cy="1767976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28" idx="2"/>
            <a:endCxn id="37" idx="1"/>
          </p:cNvCxnSpPr>
          <p:nvPr/>
        </p:nvCxnSpPr>
        <p:spPr>
          <a:xfrm>
            <a:off x="9030055" y="6513708"/>
            <a:ext cx="5807699" cy="1902013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2" idx="2"/>
            <a:endCxn id="37" idx="7"/>
          </p:cNvCxnSpPr>
          <p:nvPr/>
        </p:nvCxnSpPr>
        <p:spPr>
          <a:xfrm flipH="1">
            <a:off x="16300128" y="6510647"/>
            <a:ext cx="2757579" cy="1905075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6725527" y="10137728"/>
            <a:ext cx="2068109" cy="153617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4" dirty="0"/>
              <a:t>foo</a:t>
            </a:r>
            <a:endParaRPr lang="zh-CN" altLang="en-US" sz="13334" dirty="0"/>
          </a:p>
        </p:txBody>
      </p:sp>
      <p:sp>
        <p:nvSpPr>
          <p:cNvPr id="59" name="椭圆 58"/>
          <p:cNvSpPr/>
          <p:nvPr/>
        </p:nvSpPr>
        <p:spPr>
          <a:xfrm>
            <a:off x="9940946" y="10137728"/>
            <a:ext cx="2068109" cy="153617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4" dirty="0"/>
              <a:t>foo</a:t>
            </a:r>
            <a:endParaRPr lang="zh-CN" altLang="en-US" sz="13334" dirty="0"/>
          </a:p>
        </p:txBody>
      </p:sp>
      <p:sp>
        <p:nvSpPr>
          <p:cNvPr id="60" name="椭圆 59"/>
          <p:cNvSpPr/>
          <p:nvPr/>
        </p:nvSpPr>
        <p:spPr>
          <a:xfrm>
            <a:off x="14534887" y="10137728"/>
            <a:ext cx="2068109" cy="153617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4" dirty="0"/>
              <a:t>foo</a:t>
            </a:r>
            <a:endParaRPr lang="zh-CN" altLang="en-US" sz="13334" dirty="0"/>
          </a:p>
        </p:txBody>
      </p:sp>
      <p:cxnSp>
        <p:nvCxnSpPr>
          <p:cNvPr id="73" name="直接连接符 72"/>
          <p:cNvCxnSpPr>
            <a:stCxn id="35" idx="4"/>
            <a:endCxn id="58" idx="0"/>
          </p:cNvCxnSpPr>
          <p:nvPr/>
        </p:nvCxnSpPr>
        <p:spPr>
          <a:xfrm>
            <a:off x="7759581" y="9726923"/>
            <a:ext cx="0" cy="410805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36" idx="4"/>
            <a:endCxn id="59" idx="0"/>
          </p:cNvCxnSpPr>
          <p:nvPr/>
        </p:nvCxnSpPr>
        <p:spPr>
          <a:xfrm>
            <a:off x="10975000" y="9726923"/>
            <a:ext cx="0" cy="410805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37" idx="4"/>
            <a:endCxn id="60" idx="0"/>
          </p:cNvCxnSpPr>
          <p:nvPr/>
        </p:nvCxnSpPr>
        <p:spPr>
          <a:xfrm>
            <a:off x="15568941" y="9726923"/>
            <a:ext cx="0" cy="410805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双括号 81"/>
          <p:cNvSpPr/>
          <p:nvPr/>
        </p:nvSpPr>
        <p:spPr>
          <a:xfrm>
            <a:off x="4880320" y="5649774"/>
            <a:ext cx="983435" cy="1019877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85" name="双括号 84"/>
          <p:cNvSpPr/>
          <p:nvPr/>
        </p:nvSpPr>
        <p:spPr>
          <a:xfrm>
            <a:off x="14438820" y="5642272"/>
            <a:ext cx="274995" cy="1019877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87" name="双括号 86"/>
          <p:cNvSpPr/>
          <p:nvPr/>
        </p:nvSpPr>
        <p:spPr>
          <a:xfrm>
            <a:off x="14741617" y="5627867"/>
            <a:ext cx="274995" cy="1019877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95" name="双括号 94"/>
          <p:cNvSpPr/>
          <p:nvPr/>
        </p:nvSpPr>
        <p:spPr>
          <a:xfrm>
            <a:off x="5970081" y="5649774"/>
            <a:ext cx="1388691" cy="1019877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97" name="文本框 96"/>
          <p:cNvSpPr txBox="1"/>
          <p:nvPr/>
        </p:nvSpPr>
        <p:spPr>
          <a:xfrm>
            <a:off x="7414484" y="5525761"/>
            <a:ext cx="855667" cy="214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4" dirty="0">
                <a:latin typeface="微软雅黑"/>
                <a:ea typeface="微软雅黑"/>
                <a:cs typeface="微软雅黑"/>
              </a:rPr>
              <a:t>…</a:t>
            </a:r>
            <a:endParaRPr kumimoji="1" lang="zh-CN" altLang="en-US" sz="13334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7197807" y="5529223"/>
            <a:ext cx="855667" cy="214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4" dirty="0">
                <a:latin typeface="微软雅黑"/>
                <a:ea typeface="微软雅黑"/>
                <a:cs typeface="微软雅黑"/>
              </a:rPr>
              <a:t>…</a:t>
            </a:r>
            <a:endParaRPr kumimoji="1" lang="zh-CN" altLang="en-US" sz="13334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4441487" y="7210749"/>
            <a:ext cx="1861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(20,29)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1462346" y="6318456"/>
            <a:ext cx="1861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(20,29)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666242" y="7154437"/>
            <a:ext cx="1861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[29,39)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3678276" y="7086389"/>
            <a:ext cx="1861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[29,39)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833764" y="12574297"/>
            <a:ext cx="1851635" cy="7203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106" name="矩形 105"/>
          <p:cNvSpPr/>
          <p:nvPr/>
        </p:nvSpPr>
        <p:spPr>
          <a:xfrm>
            <a:off x="10049180" y="12574295"/>
            <a:ext cx="1851635" cy="7203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107" name="矩形 106"/>
          <p:cNvSpPr/>
          <p:nvPr/>
        </p:nvSpPr>
        <p:spPr>
          <a:xfrm>
            <a:off x="14643121" y="12574292"/>
            <a:ext cx="1851635" cy="7203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334"/>
          </a:p>
        </p:txBody>
      </p:sp>
      <p:sp>
        <p:nvSpPr>
          <p:cNvPr id="108" name="文本框 107"/>
          <p:cNvSpPr txBox="1"/>
          <p:nvPr/>
        </p:nvSpPr>
        <p:spPr>
          <a:xfrm>
            <a:off x="2544173" y="11916973"/>
            <a:ext cx="3630363" cy="124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67" dirty="0">
                <a:latin typeface="微软雅黑"/>
                <a:ea typeface="微软雅黑"/>
                <a:cs typeface="微软雅黑"/>
              </a:rPr>
              <a:t>order by b</a:t>
            </a:r>
            <a:r>
              <a:rPr lang="en-US" altLang="zh-CN" sz="7467" dirty="0">
                <a:latin typeface="微软雅黑"/>
                <a:ea typeface="微软雅黑"/>
                <a:cs typeface="微软雅黑"/>
              </a:rPr>
              <a:t> </a:t>
            </a:r>
            <a:endParaRPr kumimoji="1" lang="zh-CN" altLang="en-US" sz="6400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09" name="直接连接符 108"/>
          <p:cNvCxnSpPr>
            <a:stCxn id="58" idx="4"/>
            <a:endCxn id="103" idx="0"/>
          </p:cNvCxnSpPr>
          <p:nvPr/>
        </p:nvCxnSpPr>
        <p:spPr>
          <a:xfrm>
            <a:off x="7759581" y="11673900"/>
            <a:ext cx="0" cy="900397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59" idx="4"/>
            <a:endCxn id="106" idx="0"/>
          </p:cNvCxnSpPr>
          <p:nvPr/>
        </p:nvCxnSpPr>
        <p:spPr>
          <a:xfrm flipH="1">
            <a:off x="10974999" y="11673899"/>
            <a:ext cx="3" cy="900395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60" idx="4"/>
            <a:endCxn id="107" idx="0"/>
          </p:cNvCxnSpPr>
          <p:nvPr/>
        </p:nvCxnSpPr>
        <p:spPr>
          <a:xfrm flipH="1">
            <a:off x="15568940" y="11673900"/>
            <a:ext cx="3" cy="900392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7463254" y="10341238"/>
            <a:ext cx="4312453" cy="1129150"/>
          </a:xfrm>
          <a:prstGeom prst="rect">
            <a:avLst/>
          </a:prstGeom>
          <a:solidFill>
            <a:srgbClr val="173B6F"/>
          </a:solidFill>
          <a:ln w="25400" cap="flat" cmpd="sng" algn="ctr">
            <a:solidFill>
              <a:srgbClr val="173B6F">
                <a:shade val="50000"/>
              </a:srgbClr>
            </a:solidFill>
            <a:prstDash val="solid"/>
          </a:ln>
          <a:effectLst/>
        </p:spPr>
        <p:txBody>
          <a:bodyPr rot="0" spcFirstLastPara="1" vertOverflow="overflow" horzOverflow="overflow" vert="horz" wrap="square" lIns="71435" tIns="71435" rIns="71435" bIns="71435" numCol="1" spcCol="38097" rtlCol="0" anchor="ctr">
            <a:spAutoFit/>
          </a:bodyPr>
          <a:lstStyle/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函数</a:t>
            </a: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foo</a:t>
            </a: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为单调函数</a:t>
            </a:r>
            <a:endParaRPr lang="en-US" altLang="zh-CN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defTabSz="241248" latinLnBrk="1" hangingPunct="0">
              <a:defRPr/>
            </a:pP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（</a:t>
            </a: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user annotation</a:t>
            </a: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）</a:t>
            </a:r>
            <a:endParaRPr lang="en-US" altLang="zh-CN" sz="3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76824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8000" dirty="0"/>
              <a:t>用户自定义函数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6400" dirty="0"/>
              <a:t>Non-SQL</a:t>
            </a:r>
            <a:r>
              <a:rPr lang="zh-CN" altLang="en-US" sz="6400" dirty="0"/>
              <a:t>需要更多</a:t>
            </a:r>
            <a:r>
              <a:rPr lang="en-US" altLang="zh-CN" sz="6400" dirty="0"/>
              <a:t>UDF</a:t>
            </a:r>
            <a:r>
              <a:rPr lang="zh-CN" altLang="en-US" sz="6400" dirty="0"/>
              <a:t>的扩展</a:t>
            </a:r>
            <a:endParaRPr lang="en-US" altLang="zh-CN" sz="6400" dirty="0"/>
          </a:p>
          <a:p>
            <a:r>
              <a:rPr lang="zh-CN" altLang="en-US" sz="6400" dirty="0"/>
              <a:t>甚至可以通过这些</a:t>
            </a:r>
            <a:r>
              <a:rPr lang="en-US" altLang="zh-CN" sz="6400" dirty="0"/>
              <a:t>UDF</a:t>
            </a:r>
            <a:r>
              <a:rPr lang="zh-CN" altLang="en-US" sz="6400" dirty="0"/>
              <a:t>，用户可以写出物理执行计划</a:t>
            </a:r>
            <a:endParaRPr lang="en-US" altLang="zh-CN" sz="6400" dirty="0"/>
          </a:p>
          <a:p>
            <a:pPr lvl="1"/>
            <a:r>
              <a:rPr lang="en-US" altLang="zh-CN" sz="6400" dirty="0"/>
              <a:t>Extractor/Processor/Reducer/Combiner/</a:t>
            </a:r>
            <a:r>
              <a:rPr lang="en-US" altLang="zh-CN" sz="6400" dirty="0" err="1"/>
              <a:t>MultiProcessor</a:t>
            </a:r>
            <a:r>
              <a:rPr lang="en-US" altLang="zh-CN" sz="6400" dirty="0"/>
              <a:t>/</a:t>
            </a:r>
            <a:r>
              <a:rPr lang="en-US" altLang="zh-CN" sz="6400" dirty="0" err="1"/>
              <a:t>Outputter</a:t>
            </a:r>
            <a:endParaRPr lang="en-US" altLang="zh-CN" sz="6400" dirty="0"/>
          </a:p>
          <a:p>
            <a:r>
              <a:rPr lang="zh-CN" altLang="en-US" sz="6400" dirty="0"/>
              <a:t>如何理解</a:t>
            </a:r>
            <a:r>
              <a:rPr lang="en-US" altLang="zh-CN" sz="6400" dirty="0"/>
              <a:t>UDF</a:t>
            </a:r>
            <a:r>
              <a:rPr lang="zh-CN" altLang="en-US" sz="6400" dirty="0"/>
              <a:t>，从而让优化器能够穿透</a:t>
            </a:r>
            <a:r>
              <a:rPr lang="en-US" altLang="zh-CN" sz="6400" dirty="0"/>
              <a:t>UDF</a:t>
            </a:r>
            <a:r>
              <a:rPr lang="zh-CN" altLang="en-US" sz="6400" dirty="0"/>
              <a:t>，从而能够在更大范围进行优化</a:t>
            </a:r>
            <a:endParaRPr lang="en-US" altLang="zh-CN" sz="6400" dirty="0"/>
          </a:p>
          <a:p>
            <a:r>
              <a:rPr lang="en-US" altLang="zh-CN" sz="6400" dirty="0"/>
              <a:t>UDF</a:t>
            </a:r>
            <a:r>
              <a:rPr lang="zh-CN" altLang="en-US" sz="6400" dirty="0"/>
              <a:t>的特性</a:t>
            </a:r>
            <a:endParaRPr lang="en-US" altLang="zh-CN" sz="6400" dirty="0"/>
          </a:p>
          <a:p>
            <a:pPr lvl="1"/>
            <a:r>
              <a:rPr lang="en-US" altLang="zh-CN" sz="5333" dirty="0"/>
              <a:t>Row-wise</a:t>
            </a:r>
            <a:r>
              <a:rPr lang="zh-CN" altLang="en-US" sz="5333" dirty="0"/>
              <a:t>？单调函数？</a:t>
            </a:r>
            <a:endParaRPr lang="en-US" altLang="zh-CN" sz="5333" dirty="0"/>
          </a:p>
          <a:p>
            <a:pPr lvl="1"/>
            <a:r>
              <a:rPr lang="zh-CN" altLang="en-US" sz="5333" dirty="0"/>
              <a:t>某些</a:t>
            </a:r>
            <a:r>
              <a:rPr lang="en-US" altLang="zh-CN" sz="5333" dirty="0"/>
              <a:t>column</a:t>
            </a:r>
            <a:r>
              <a:rPr lang="zh-CN" altLang="en-US" sz="5333" dirty="0"/>
              <a:t>不变（</a:t>
            </a:r>
            <a:r>
              <a:rPr lang="en-US" altLang="zh-CN" sz="5333" dirty="0"/>
              <a:t>pass through</a:t>
            </a:r>
            <a:r>
              <a:rPr lang="zh-CN" altLang="en-US" sz="5333" dirty="0"/>
              <a:t>）？</a:t>
            </a:r>
            <a:endParaRPr lang="en-US" altLang="zh-CN" sz="5333" dirty="0"/>
          </a:p>
          <a:p>
            <a:pPr lvl="1"/>
            <a:r>
              <a:rPr lang="zh-CN" altLang="en-US" sz="5333" dirty="0"/>
              <a:t>保持分片？保持排序？</a:t>
            </a:r>
            <a:endParaRPr lang="en-US" altLang="zh-CN" sz="5333" dirty="0"/>
          </a:p>
          <a:p>
            <a:pPr lvl="1"/>
            <a:r>
              <a:rPr lang="en-US" altLang="zh-CN" sz="5333" dirty="0"/>
              <a:t>Selectivity</a:t>
            </a:r>
            <a:r>
              <a:rPr lang="zh-CN" altLang="en-US" sz="5333" dirty="0"/>
              <a:t>，</a:t>
            </a:r>
            <a:r>
              <a:rPr lang="en-US" altLang="zh-CN" sz="5333" dirty="0"/>
              <a:t>data distribution of output</a:t>
            </a:r>
            <a:r>
              <a:rPr lang="zh-CN" altLang="en-US" sz="5333" dirty="0"/>
              <a:t>等等</a:t>
            </a:r>
            <a:endParaRPr lang="en-US" altLang="zh-CN" sz="5333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D0A9517-C291-441F-9D99-798DE82828AA}"/>
              </a:ext>
            </a:extLst>
          </p:cNvPr>
          <p:cNvGrpSpPr/>
          <p:nvPr/>
        </p:nvGrpSpPr>
        <p:grpSpPr>
          <a:xfrm>
            <a:off x="14208217" y="7488362"/>
            <a:ext cx="8411662" cy="4925102"/>
            <a:chOff x="14208217" y="7488362"/>
            <a:chExt cx="8411662" cy="4925102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6170" y="8169468"/>
              <a:ext cx="903709" cy="990445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>
              <a:off x="14609544" y="7488362"/>
              <a:ext cx="2136363" cy="3548733"/>
              <a:chOff x="5822274" y="2513896"/>
              <a:chExt cx="801136" cy="1330775"/>
            </a:xfrm>
          </p:grpSpPr>
          <p:cxnSp>
            <p:nvCxnSpPr>
              <p:cNvPr id="5" name="直接连接符 4"/>
              <p:cNvCxnSpPr>
                <a:cxnSpLocks/>
                <a:stCxn id="11" idx="4"/>
                <a:endCxn id="12" idx="0"/>
              </p:cNvCxnSpPr>
              <p:nvPr/>
            </p:nvCxnSpPr>
            <p:spPr>
              <a:xfrm>
                <a:off x="6259227" y="2890538"/>
                <a:ext cx="0" cy="90264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6" name="直接连接符 5"/>
              <p:cNvCxnSpPr>
                <a:cxnSpLocks/>
                <a:stCxn id="12" idx="3"/>
                <a:endCxn id="13" idx="0"/>
              </p:cNvCxnSpPr>
              <p:nvPr/>
            </p:nvCxnSpPr>
            <p:spPr>
              <a:xfrm flipH="1">
                <a:off x="5988988" y="3069513"/>
                <a:ext cx="207842" cy="106442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7" name="直接连接符 6"/>
              <p:cNvCxnSpPr>
                <a:cxnSpLocks/>
                <a:stCxn id="13" idx="3"/>
              </p:cNvCxnSpPr>
              <p:nvPr/>
            </p:nvCxnSpPr>
            <p:spPr>
              <a:xfrm flipH="1">
                <a:off x="5822274" y="3264665"/>
                <a:ext cx="104317" cy="99334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8" name="直接连接符 7"/>
              <p:cNvCxnSpPr>
                <a:cxnSpLocks/>
                <a:stCxn id="13" idx="5"/>
              </p:cNvCxnSpPr>
              <p:nvPr/>
            </p:nvCxnSpPr>
            <p:spPr>
              <a:xfrm>
                <a:off x="6051384" y="3264665"/>
                <a:ext cx="105111" cy="98974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9" name="直接连接符 8"/>
              <p:cNvCxnSpPr>
                <a:cxnSpLocks/>
                <a:stCxn id="12" idx="5"/>
                <a:endCxn id="14" idx="0"/>
              </p:cNvCxnSpPr>
              <p:nvPr/>
            </p:nvCxnSpPr>
            <p:spPr>
              <a:xfrm>
                <a:off x="6321623" y="3069513"/>
                <a:ext cx="213545" cy="140709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0" name="直接连接符 9"/>
              <p:cNvCxnSpPr>
                <a:cxnSpLocks/>
                <a:stCxn id="20" idx="4"/>
                <a:endCxn id="11" idx="0"/>
              </p:cNvCxnSpPr>
              <p:nvPr/>
            </p:nvCxnSpPr>
            <p:spPr>
              <a:xfrm>
                <a:off x="6259227" y="2702217"/>
                <a:ext cx="0" cy="8439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11" name="椭圆 10"/>
              <p:cNvSpPr/>
              <p:nvPr/>
            </p:nvSpPr>
            <p:spPr>
              <a:xfrm>
                <a:off x="6170985" y="2786607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170985" y="2980802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5900746" y="3175955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446926" y="3210221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cxnSp>
            <p:nvCxnSpPr>
              <p:cNvPr id="15" name="直接连接符 14"/>
              <p:cNvCxnSpPr>
                <a:cxnSpLocks/>
                <a:stCxn id="14" idx="4"/>
                <a:endCxn id="16" idx="0"/>
              </p:cNvCxnSpPr>
              <p:nvPr/>
            </p:nvCxnSpPr>
            <p:spPr>
              <a:xfrm>
                <a:off x="6535168" y="3314152"/>
                <a:ext cx="1" cy="122977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16" name="椭圆 15"/>
              <p:cNvSpPr/>
              <p:nvPr/>
            </p:nvSpPr>
            <p:spPr>
              <a:xfrm>
                <a:off x="6446926" y="3437129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46926" y="3671847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cxnSp>
            <p:nvCxnSpPr>
              <p:cNvPr id="18" name="直接连接符 17"/>
              <p:cNvCxnSpPr>
                <a:cxnSpLocks/>
                <a:stCxn id="16" idx="4"/>
                <a:endCxn id="17" idx="0"/>
              </p:cNvCxnSpPr>
              <p:nvPr/>
            </p:nvCxnSpPr>
            <p:spPr>
              <a:xfrm flipH="1">
                <a:off x="6535168" y="3541060"/>
                <a:ext cx="1" cy="130786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19" name="直接连接符 18"/>
              <p:cNvCxnSpPr>
                <a:cxnSpLocks/>
                <a:stCxn id="17" idx="4"/>
              </p:cNvCxnSpPr>
              <p:nvPr/>
            </p:nvCxnSpPr>
            <p:spPr>
              <a:xfrm flipH="1">
                <a:off x="6535167" y="3775778"/>
                <a:ext cx="1" cy="68893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20" name="椭圆 19"/>
              <p:cNvSpPr/>
              <p:nvPr/>
            </p:nvSpPr>
            <p:spPr>
              <a:xfrm>
                <a:off x="6170985" y="2598286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cxnSp>
            <p:nvCxnSpPr>
              <p:cNvPr id="21" name="直接连接符 20"/>
              <p:cNvCxnSpPr>
                <a:cxnSpLocks/>
              </p:cNvCxnSpPr>
              <p:nvPr/>
            </p:nvCxnSpPr>
            <p:spPr>
              <a:xfrm>
                <a:off x="6259227" y="2513896"/>
                <a:ext cx="0" cy="8439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</p:grpSp>
        <p:grpSp>
          <p:nvGrpSpPr>
            <p:cNvPr id="54" name="组合 53"/>
            <p:cNvGrpSpPr/>
            <p:nvPr/>
          </p:nvGrpSpPr>
          <p:grpSpPr>
            <a:xfrm>
              <a:off x="16780508" y="11582468"/>
              <a:ext cx="4017197" cy="830996"/>
              <a:chOff x="6530196" y="4098842"/>
              <a:chExt cx="1506449" cy="311623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6530196" y="4231542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6788870" y="4098842"/>
                <a:ext cx="1247775" cy="31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800" dirty="0"/>
                  <a:t>包含</a:t>
                </a:r>
                <a:r>
                  <a:rPr lang="en-US" altLang="zh-CN" sz="4800" dirty="0"/>
                  <a:t>UDF</a:t>
                </a:r>
                <a:endParaRPr lang="zh-CN" altLang="en-US" sz="4800" dirty="0"/>
              </a:p>
            </p:txBody>
          </p:sp>
        </p:grpSp>
        <p:sp>
          <p:nvSpPr>
            <p:cNvPr id="26" name="矩形: 圆角 25"/>
            <p:cNvSpPr/>
            <p:nvPr/>
          </p:nvSpPr>
          <p:spPr>
            <a:xfrm>
              <a:off x="15137308" y="7637459"/>
              <a:ext cx="1456483" cy="990587"/>
            </a:xfrm>
            <a:prstGeom prst="roundRect">
              <a:avLst/>
            </a:prstGeom>
            <a:noFill/>
            <a:ln w="38100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/>
            </a:p>
          </p:txBody>
        </p:sp>
        <p:sp>
          <p:nvSpPr>
            <p:cNvPr id="27" name="矩形: 圆角 26"/>
            <p:cNvSpPr/>
            <p:nvPr/>
          </p:nvSpPr>
          <p:spPr>
            <a:xfrm>
              <a:off x="14208217" y="9107544"/>
              <a:ext cx="1456483" cy="990587"/>
            </a:xfrm>
            <a:prstGeom prst="roundRect">
              <a:avLst/>
            </a:prstGeom>
            <a:noFill/>
            <a:ln w="38100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/>
            </a:p>
          </p:txBody>
        </p:sp>
        <p:sp>
          <p:nvSpPr>
            <p:cNvPr id="28" name="矩形: 圆角 27"/>
            <p:cNvSpPr/>
            <p:nvPr/>
          </p:nvSpPr>
          <p:spPr>
            <a:xfrm>
              <a:off x="15833583" y="9105751"/>
              <a:ext cx="1456483" cy="1966275"/>
            </a:xfrm>
            <a:prstGeom prst="roundRect">
              <a:avLst/>
            </a:prstGeom>
            <a:noFill/>
            <a:ln w="38100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0170787" y="7861983"/>
              <a:ext cx="2136363" cy="3548733"/>
              <a:chOff x="5822274" y="2513896"/>
              <a:chExt cx="801136" cy="1330775"/>
            </a:xfrm>
          </p:grpSpPr>
          <p:cxnSp>
            <p:nvCxnSpPr>
              <p:cNvPr id="32" name="直接连接符 31"/>
              <p:cNvCxnSpPr>
                <a:cxnSpLocks/>
                <a:stCxn id="38" idx="4"/>
                <a:endCxn id="39" idx="0"/>
              </p:cNvCxnSpPr>
              <p:nvPr/>
            </p:nvCxnSpPr>
            <p:spPr>
              <a:xfrm>
                <a:off x="6259227" y="2890538"/>
                <a:ext cx="0" cy="90264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33" name="直接连接符 32"/>
              <p:cNvCxnSpPr>
                <a:cxnSpLocks/>
                <a:stCxn id="39" idx="3"/>
                <a:endCxn id="40" idx="0"/>
              </p:cNvCxnSpPr>
              <p:nvPr/>
            </p:nvCxnSpPr>
            <p:spPr>
              <a:xfrm flipH="1">
                <a:off x="5988988" y="3069513"/>
                <a:ext cx="207842" cy="106442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34" name="直接连接符 33"/>
              <p:cNvCxnSpPr>
                <a:cxnSpLocks/>
                <a:stCxn id="40" idx="3"/>
              </p:cNvCxnSpPr>
              <p:nvPr/>
            </p:nvCxnSpPr>
            <p:spPr>
              <a:xfrm flipH="1">
                <a:off x="5822274" y="3264665"/>
                <a:ext cx="104317" cy="99334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35" name="直接连接符 34"/>
              <p:cNvCxnSpPr>
                <a:cxnSpLocks/>
                <a:stCxn id="40" idx="5"/>
              </p:cNvCxnSpPr>
              <p:nvPr/>
            </p:nvCxnSpPr>
            <p:spPr>
              <a:xfrm>
                <a:off x="6051384" y="3264665"/>
                <a:ext cx="105111" cy="98974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36" name="直接连接符 35"/>
              <p:cNvCxnSpPr>
                <a:cxnSpLocks/>
                <a:stCxn id="39" idx="5"/>
                <a:endCxn id="41" idx="0"/>
              </p:cNvCxnSpPr>
              <p:nvPr/>
            </p:nvCxnSpPr>
            <p:spPr>
              <a:xfrm>
                <a:off x="6321623" y="3069513"/>
                <a:ext cx="213545" cy="140709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37" name="直接连接符 36"/>
              <p:cNvCxnSpPr>
                <a:cxnSpLocks/>
                <a:stCxn id="47" idx="4"/>
                <a:endCxn id="38" idx="0"/>
              </p:cNvCxnSpPr>
              <p:nvPr/>
            </p:nvCxnSpPr>
            <p:spPr>
              <a:xfrm>
                <a:off x="6259227" y="2702217"/>
                <a:ext cx="0" cy="8439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38" name="椭圆 37"/>
              <p:cNvSpPr/>
              <p:nvPr/>
            </p:nvSpPr>
            <p:spPr>
              <a:xfrm>
                <a:off x="6170985" y="2786607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6170985" y="2980802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5900746" y="3175955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6446926" y="3210221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cxnSp>
            <p:nvCxnSpPr>
              <p:cNvPr id="42" name="直接连接符 41"/>
              <p:cNvCxnSpPr>
                <a:cxnSpLocks/>
                <a:stCxn id="41" idx="4"/>
                <a:endCxn id="43" idx="0"/>
              </p:cNvCxnSpPr>
              <p:nvPr/>
            </p:nvCxnSpPr>
            <p:spPr>
              <a:xfrm>
                <a:off x="6535168" y="3314152"/>
                <a:ext cx="1" cy="122977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" name="椭圆 42"/>
              <p:cNvSpPr/>
              <p:nvPr/>
            </p:nvSpPr>
            <p:spPr>
              <a:xfrm>
                <a:off x="6446926" y="3437129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6446926" y="3671847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cxnSp>
            <p:nvCxnSpPr>
              <p:cNvPr id="45" name="直接连接符 44"/>
              <p:cNvCxnSpPr>
                <a:cxnSpLocks/>
                <a:stCxn id="43" idx="4"/>
                <a:endCxn id="44" idx="0"/>
              </p:cNvCxnSpPr>
              <p:nvPr/>
            </p:nvCxnSpPr>
            <p:spPr>
              <a:xfrm flipH="1">
                <a:off x="6535168" y="3541060"/>
                <a:ext cx="1" cy="130786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46" name="直接连接符 45"/>
              <p:cNvCxnSpPr>
                <a:cxnSpLocks/>
                <a:stCxn id="44" idx="4"/>
              </p:cNvCxnSpPr>
              <p:nvPr/>
            </p:nvCxnSpPr>
            <p:spPr>
              <a:xfrm flipH="1">
                <a:off x="6535167" y="3775778"/>
                <a:ext cx="1" cy="68893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7" name="椭圆 46"/>
              <p:cNvSpPr/>
              <p:nvPr/>
            </p:nvSpPr>
            <p:spPr>
              <a:xfrm>
                <a:off x="6170985" y="2598286"/>
                <a:ext cx="176484" cy="10393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334" dirty="0"/>
              </a:p>
            </p:txBody>
          </p:sp>
          <p:cxnSp>
            <p:nvCxnSpPr>
              <p:cNvPr id="48" name="直接连接符 47"/>
              <p:cNvCxnSpPr>
                <a:cxnSpLocks/>
              </p:cNvCxnSpPr>
              <p:nvPr/>
            </p:nvCxnSpPr>
            <p:spPr>
              <a:xfrm>
                <a:off x="6259227" y="2513896"/>
                <a:ext cx="0" cy="8439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p:spPr>
          </p:cxnSp>
        </p:grpSp>
        <p:sp>
          <p:nvSpPr>
            <p:cNvPr id="49" name="矩形: 圆角 48"/>
            <p:cNvSpPr/>
            <p:nvPr/>
          </p:nvSpPr>
          <p:spPr>
            <a:xfrm>
              <a:off x="20122427" y="7493552"/>
              <a:ext cx="2432773" cy="3917163"/>
            </a:xfrm>
            <a:prstGeom prst="roundRect">
              <a:avLst/>
            </a:prstGeom>
            <a:noFill/>
            <a:ln w="38100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/>
            </a:p>
          </p:txBody>
        </p:sp>
        <p:sp>
          <p:nvSpPr>
            <p:cNvPr id="51" name="箭头: 右 50"/>
            <p:cNvSpPr/>
            <p:nvPr/>
          </p:nvSpPr>
          <p:spPr>
            <a:xfrm>
              <a:off x="18103655" y="8970005"/>
              <a:ext cx="1378147" cy="65746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334"/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03756" y="7987117"/>
              <a:ext cx="990600" cy="946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398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62E2B-131C-4228-9EB5-7FB4AB69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dirty="0"/>
              <a:t>如何结合运行时优化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FDC56-C767-48F3-852E-EB315B4A3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选择</a:t>
            </a:r>
            <a:r>
              <a:rPr lang="en-US" altLang="zh-CN" dirty="0"/>
              <a:t>Partition</a:t>
            </a:r>
            <a:r>
              <a:rPr lang="zh-CN" altLang="en-US" dirty="0"/>
              <a:t>的个数，</a:t>
            </a:r>
            <a:r>
              <a:rPr lang="en-US" altLang="zh-CN" dirty="0"/>
              <a:t>boundaries</a:t>
            </a:r>
          </a:p>
          <a:p>
            <a:r>
              <a:rPr lang="zh-CN" altLang="en-US" dirty="0"/>
              <a:t>如何做考虑网络拓扑来有效进行数据传输，并且在</a:t>
            </a:r>
            <a:r>
              <a:rPr lang="en-US" altLang="zh-CN" dirty="0"/>
              <a:t>Cost model</a:t>
            </a:r>
            <a:r>
              <a:rPr lang="zh-CN" altLang="en-US" dirty="0"/>
              <a:t>考虑这些维度</a:t>
            </a:r>
            <a:endParaRPr lang="en-US" altLang="zh-CN" dirty="0"/>
          </a:p>
          <a:p>
            <a:pPr lvl="1"/>
            <a:r>
              <a:rPr lang="en-US" altLang="zh-CN" dirty="0"/>
              <a:t>Aggregator tree</a:t>
            </a:r>
          </a:p>
          <a:p>
            <a:pPr lvl="1"/>
            <a:r>
              <a:rPr lang="en-US" altLang="zh-CN" dirty="0"/>
              <a:t>Broadcast tree</a:t>
            </a:r>
          </a:p>
          <a:p>
            <a:r>
              <a:rPr lang="zh-CN" altLang="en-US" dirty="0"/>
              <a:t>如何考虑</a:t>
            </a:r>
            <a:r>
              <a:rPr lang="en-US" altLang="zh-CN" dirty="0"/>
              <a:t>failover</a:t>
            </a:r>
            <a:r>
              <a:rPr lang="zh-CN" altLang="en-US" dirty="0"/>
              <a:t>的代价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527856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8000" dirty="0"/>
              <a:t>基于代价优化器越来越重要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5268" y="2818012"/>
            <a:ext cx="21684611" cy="490835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5333" dirty="0"/>
              <a:t>存储过程的支持</a:t>
            </a:r>
            <a:endParaRPr lang="en-US" altLang="zh-CN" sz="5333" dirty="0"/>
          </a:p>
          <a:p>
            <a:pPr lvl="1"/>
            <a:r>
              <a:rPr lang="zh-CN" altLang="en-US" sz="4800" dirty="0"/>
              <a:t>能够写出更加复杂大的查询存储过程，从而使得逻辑执行计划非常庞大，优化空间更大，需要更先进的优化器</a:t>
            </a:r>
            <a:endParaRPr lang="en-US" altLang="zh-CN" sz="4800" dirty="0"/>
          </a:p>
          <a:p>
            <a:r>
              <a:rPr lang="zh-CN" altLang="en-US" sz="5867" dirty="0"/>
              <a:t>分布式，</a:t>
            </a:r>
            <a:r>
              <a:rPr lang="en-US" altLang="zh-CN" sz="5867" dirty="0"/>
              <a:t>Non-SQL</a:t>
            </a:r>
            <a:r>
              <a:rPr lang="zh-CN" altLang="en-US" sz="5867" dirty="0"/>
              <a:t>的场景下的众多</a:t>
            </a:r>
            <a:r>
              <a:rPr lang="en-US" altLang="zh-CN" sz="5867" dirty="0"/>
              <a:t>UDF</a:t>
            </a:r>
            <a:r>
              <a:rPr lang="zh-CN" altLang="en-US" sz="5867" dirty="0"/>
              <a:t>扩展</a:t>
            </a:r>
            <a:endParaRPr lang="en-US" altLang="zh-CN" sz="5867" dirty="0"/>
          </a:p>
          <a:p>
            <a:pPr lvl="1"/>
            <a:r>
              <a:rPr lang="zh-CN" altLang="en-US" sz="4800" dirty="0"/>
              <a:t>需要代价优化器能够考虑更多的有别于单机的，传统数据库的因素。</a:t>
            </a:r>
          </a:p>
        </p:txBody>
      </p:sp>
      <p:graphicFrame>
        <p:nvGraphicFramePr>
          <p:cNvPr id="6" name="内容占位符 6"/>
          <p:cNvGraphicFramePr>
            <a:graphicFrameLocks/>
          </p:cNvGraphicFramePr>
          <p:nvPr>
            <p:extLst/>
          </p:nvPr>
        </p:nvGraphicFramePr>
        <p:xfrm>
          <a:off x="12471401" y="7726367"/>
          <a:ext cx="14198600" cy="5989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0" y="7726367"/>
            <a:ext cx="10058400" cy="558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0286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763F3-4421-49B1-875F-8BCC4D99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Volcano</a:t>
            </a:r>
            <a:r>
              <a:rPr lang="en-US" altLang="zh-CN" sz="8000" dirty="0">
                <a:sym typeface="Wingdings" panose="05000000000000000000" pitchFamily="2" charset="2"/>
              </a:rPr>
              <a:t>  Cascading</a:t>
            </a:r>
            <a:endParaRPr lang="zh-CN" altLang="en-US" sz="8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D18192-4268-4EE4-870B-1D9874169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如何避免枚举所有可能的方案，使得优化时间得到控制</a:t>
            </a:r>
            <a:endParaRPr lang="en-US" altLang="zh-CN" dirty="0"/>
          </a:p>
          <a:p>
            <a:pPr lvl="1"/>
            <a:r>
              <a:rPr lang="zh-CN" altLang="en-US" dirty="0"/>
              <a:t>避免无效的探索</a:t>
            </a:r>
            <a:endParaRPr lang="en-US" altLang="zh-CN" dirty="0"/>
          </a:p>
          <a:p>
            <a:pPr lvl="2"/>
            <a:r>
              <a:rPr lang="en-US" altLang="zh-CN" dirty="0"/>
              <a:t>rule</a:t>
            </a:r>
            <a:r>
              <a:rPr lang="zh-CN" altLang="en-US" dirty="0"/>
              <a:t>的正交</a:t>
            </a:r>
            <a:endParaRPr lang="en-US" altLang="zh-CN" dirty="0"/>
          </a:p>
          <a:p>
            <a:pPr lvl="2"/>
            <a:r>
              <a:rPr lang="zh-CN" altLang="en-US" dirty="0"/>
              <a:t>如何避免没有必要探索路径</a:t>
            </a:r>
            <a:endParaRPr lang="en-US" altLang="zh-CN" dirty="0"/>
          </a:p>
          <a:p>
            <a:pPr lvl="2"/>
            <a:r>
              <a:rPr lang="zh-CN" altLang="en-US" dirty="0"/>
              <a:t>引擎</a:t>
            </a:r>
            <a:r>
              <a:rPr lang="en-US" altLang="zh-CN" dirty="0"/>
              <a:t>fire rule</a:t>
            </a:r>
            <a:r>
              <a:rPr lang="zh-CN" altLang="en-US" dirty="0"/>
              <a:t>的方式</a:t>
            </a:r>
            <a:endParaRPr lang="en-US" altLang="zh-CN" dirty="0"/>
          </a:p>
          <a:p>
            <a:pPr lvl="1"/>
            <a:r>
              <a:rPr lang="zh-CN" altLang="en-US" dirty="0"/>
              <a:t>剪枝：</a:t>
            </a:r>
            <a:r>
              <a:rPr lang="en-US" altLang="zh-CN" dirty="0"/>
              <a:t>cost bounding</a:t>
            </a:r>
            <a:r>
              <a:rPr lang="zh-CN" altLang="en-US" dirty="0"/>
              <a:t>等等</a:t>
            </a:r>
            <a:endParaRPr lang="en-US" altLang="zh-CN" dirty="0"/>
          </a:p>
          <a:p>
            <a:r>
              <a:rPr lang="zh-CN" altLang="en-US" dirty="0"/>
              <a:t>优化器不是追求最佳的</a:t>
            </a:r>
            <a:r>
              <a:rPr lang="en-US" altLang="zh-CN" dirty="0"/>
              <a:t>plan</a:t>
            </a:r>
            <a:r>
              <a:rPr lang="zh-CN" altLang="en-US" dirty="0"/>
              <a:t>，而是应该避免最差的</a:t>
            </a:r>
            <a:r>
              <a:rPr lang="en-US" altLang="zh-CN" dirty="0"/>
              <a:t>plan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32915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BF546-4B22-40CA-A779-8BD7FC93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Aggressive optimizer</a:t>
            </a:r>
            <a:endParaRPr lang="zh-CN" altLang="en-US" sz="8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0E373-9258-45CD-8380-4FA69B91E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6893" y="4730430"/>
            <a:ext cx="11452985" cy="3824836"/>
          </a:xfrm>
        </p:spPr>
        <p:txBody>
          <a:bodyPr/>
          <a:lstStyle/>
          <a:p>
            <a:r>
              <a:rPr lang="en-US" altLang="zh-CN" dirty="0"/>
              <a:t>Query Optimizer </a:t>
            </a:r>
            <a:r>
              <a:rPr lang="en-US" altLang="zh-CN" dirty="0">
                <a:sym typeface="Wingdings" panose="05000000000000000000" pitchFamily="2" charset="2"/>
              </a:rPr>
              <a:t> Runtime Optimizer</a:t>
            </a: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逐渐展开整个执行计划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C9562-F828-4A2F-93F2-D3968116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" y="2683363"/>
            <a:ext cx="10972800" cy="108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8981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err="1"/>
              <a:t>RuleSet</a:t>
            </a:r>
            <a:endParaRPr lang="zh-CN" altLang="en-US" sz="8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5400" dirty="0"/>
              <a:t>基础优化规则</a:t>
            </a:r>
          </a:p>
          <a:p>
            <a:pPr>
              <a:spcBef>
                <a:spcPts val="0"/>
              </a:spcBef>
            </a:pPr>
            <a:r>
              <a:rPr lang="zh-CN" altLang="en-US" sz="5400" dirty="0"/>
              <a:t>裁剪规则：列裁剪、分区裁剪、子查询裁剪</a:t>
            </a:r>
          </a:p>
          <a:p>
            <a:pPr>
              <a:spcBef>
                <a:spcPts val="0"/>
              </a:spcBef>
            </a:pPr>
            <a:r>
              <a:rPr lang="zh-CN" altLang="en-US" sz="5400" dirty="0"/>
              <a:t>下推／合并规则：谓词下推</a:t>
            </a:r>
          </a:p>
          <a:p>
            <a:pPr>
              <a:spcBef>
                <a:spcPts val="0"/>
              </a:spcBef>
            </a:pPr>
            <a:r>
              <a:rPr lang="zh-CN" altLang="en-US" sz="5400" dirty="0"/>
              <a:t>去重规则：</a:t>
            </a:r>
            <a:r>
              <a:rPr lang="en-US" altLang="zh-CN" sz="5400" dirty="0"/>
              <a:t>Project</a:t>
            </a:r>
            <a:r>
              <a:rPr lang="zh-CN" altLang="en-US" sz="5400" dirty="0"/>
              <a:t>去重、</a:t>
            </a:r>
            <a:r>
              <a:rPr lang="en-US" altLang="zh-CN" sz="5400" dirty="0"/>
              <a:t>Exchange</a:t>
            </a:r>
            <a:r>
              <a:rPr lang="zh-CN" altLang="en-US" sz="5400" dirty="0"/>
              <a:t>去重、</a:t>
            </a:r>
            <a:r>
              <a:rPr lang="en-US" altLang="zh-CN" sz="5400" dirty="0"/>
              <a:t>Sort</a:t>
            </a:r>
            <a:r>
              <a:rPr lang="zh-CN" altLang="en-US" sz="5400" dirty="0"/>
              <a:t>去重</a:t>
            </a:r>
          </a:p>
          <a:p>
            <a:pPr>
              <a:spcBef>
                <a:spcPts val="0"/>
              </a:spcBef>
            </a:pPr>
            <a:r>
              <a:rPr lang="zh-CN" altLang="en-US" sz="5400" dirty="0"/>
              <a:t>常量折叠／谓词推导</a:t>
            </a:r>
          </a:p>
          <a:p>
            <a:pPr>
              <a:spcBef>
                <a:spcPts val="0"/>
              </a:spcBef>
            </a:pPr>
            <a:r>
              <a:rPr lang="zh-CN" altLang="en-US" sz="5400" dirty="0"/>
              <a:t>探测优化规则</a:t>
            </a:r>
          </a:p>
          <a:p>
            <a:pPr>
              <a:spcBef>
                <a:spcPts val="0"/>
              </a:spcBef>
            </a:pPr>
            <a:r>
              <a:rPr lang="en-US" altLang="zh-CN" sz="5400" dirty="0"/>
              <a:t>Joins</a:t>
            </a:r>
            <a:r>
              <a:rPr lang="zh-CN" altLang="en-US" sz="5400" dirty="0"/>
              <a:t>：</a:t>
            </a:r>
            <a:r>
              <a:rPr lang="en-US" altLang="zh-CN" sz="5400" dirty="0" err="1"/>
              <a:t>BroadcastHashJoin</a:t>
            </a:r>
            <a:r>
              <a:rPr lang="zh-CN" altLang="en-US" sz="5400" dirty="0"/>
              <a:t>、</a:t>
            </a:r>
            <a:r>
              <a:rPr lang="en-US" altLang="zh-CN" sz="5400" dirty="0" err="1"/>
              <a:t>ShuffleHashJoin</a:t>
            </a:r>
            <a:r>
              <a:rPr lang="zh-CN" altLang="en-US" sz="5400" dirty="0"/>
              <a:t>、</a:t>
            </a:r>
            <a:r>
              <a:rPr lang="en-US" altLang="zh-CN" sz="5400" dirty="0" err="1"/>
              <a:t>MergeJoin</a:t>
            </a:r>
            <a:endParaRPr lang="en-US" altLang="zh-CN" sz="5400" dirty="0"/>
          </a:p>
          <a:p>
            <a:pPr>
              <a:spcBef>
                <a:spcPts val="0"/>
              </a:spcBef>
            </a:pPr>
            <a:r>
              <a:rPr lang="en-US" altLang="zh-CN" sz="5400" dirty="0"/>
              <a:t>Skew Join</a:t>
            </a:r>
          </a:p>
          <a:p>
            <a:pPr>
              <a:spcBef>
                <a:spcPts val="0"/>
              </a:spcBef>
            </a:pPr>
            <a:r>
              <a:rPr lang="en-US" altLang="zh-CN" sz="5400" dirty="0"/>
              <a:t>Aggregate</a:t>
            </a:r>
            <a:r>
              <a:rPr lang="zh-CN" altLang="en-US" sz="5400" dirty="0"/>
              <a:t>：</a:t>
            </a:r>
            <a:r>
              <a:rPr lang="en-US" altLang="zh-CN" sz="5400" dirty="0" err="1"/>
              <a:t>HashAggregate</a:t>
            </a:r>
            <a:r>
              <a:rPr lang="zh-CN" altLang="en-US" sz="5400" dirty="0"/>
              <a:t>、</a:t>
            </a:r>
            <a:r>
              <a:rPr lang="en-US" altLang="zh-CN" sz="5400" dirty="0" err="1"/>
              <a:t>SortedAggregate</a:t>
            </a:r>
            <a:r>
              <a:rPr lang="zh-CN" altLang="en-US" sz="5400" dirty="0"/>
              <a:t>、</a:t>
            </a:r>
            <a:r>
              <a:rPr lang="en-US" altLang="zh-CN" sz="5400" dirty="0" err="1"/>
              <a:t>Deduplicate</a:t>
            </a:r>
            <a:endParaRPr lang="en-US" altLang="zh-CN" sz="5400" dirty="0"/>
          </a:p>
          <a:p>
            <a:pPr>
              <a:spcBef>
                <a:spcPts val="0"/>
              </a:spcBef>
            </a:pPr>
            <a:r>
              <a:rPr lang="en-US" altLang="zh-CN" sz="5400" dirty="0"/>
              <a:t>Join</a:t>
            </a:r>
            <a:r>
              <a:rPr lang="zh-CN" altLang="en-US" sz="5400" dirty="0"/>
              <a:t>重排</a:t>
            </a:r>
          </a:p>
          <a:p>
            <a:pPr>
              <a:spcBef>
                <a:spcPts val="0"/>
              </a:spcBef>
            </a:pPr>
            <a:r>
              <a:rPr lang="en-US" altLang="zh-CN" sz="5400" dirty="0" err="1"/>
              <a:t>GroupBy</a:t>
            </a:r>
            <a:r>
              <a:rPr lang="zh-CN" altLang="en-US" sz="5400" dirty="0"/>
              <a:t>下推、</a:t>
            </a:r>
            <a:r>
              <a:rPr lang="en-US" altLang="zh-CN" sz="5400" dirty="0"/>
              <a:t>Exchange</a:t>
            </a:r>
            <a:r>
              <a:rPr lang="zh-CN" altLang="en-US" sz="5400" dirty="0"/>
              <a:t>下推、</a:t>
            </a:r>
            <a:r>
              <a:rPr lang="en-US" altLang="zh-CN" sz="5400" dirty="0"/>
              <a:t>Sort</a:t>
            </a:r>
            <a:r>
              <a:rPr lang="zh-CN" altLang="en-US" sz="5400" dirty="0"/>
              <a:t>下推</a:t>
            </a:r>
            <a:endParaRPr lang="en-US" altLang="zh-CN" sz="5400" dirty="0"/>
          </a:p>
          <a:p>
            <a:pPr>
              <a:spcBef>
                <a:spcPts val="0"/>
              </a:spcBef>
            </a:pPr>
            <a:r>
              <a:rPr lang="en-US" altLang="zh-CN" sz="5400" dirty="0"/>
              <a:t>…</a:t>
            </a:r>
            <a:endParaRPr lang="zh-CN" altLang="en-US" sz="5400" dirty="0"/>
          </a:p>
          <a:p>
            <a:pPr>
              <a:spcBef>
                <a:spcPts val="0"/>
              </a:spcBef>
            </a:pP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9139396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MapReduce</a:t>
            </a:r>
            <a:r>
              <a:rPr lang="zh-CN" altLang="en-US" sz="8000" dirty="0"/>
              <a:t>（</a:t>
            </a:r>
            <a:r>
              <a:rPr lang="en-US" altLang="zh-CN" sz="8000" dirty="0"/>
              <a:t>Google 2003</a:t>
            </a:r>
            <a:r>
              <a:rPr lang="zh-CN" altLang="en-US" sz="80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其实很早前就有这样运算模型，但是在单机数据库时代，这种运行模型效率很低（中间数据或者</a:t>
            </a:r>
            <a:r>
              <a:rPr lang="en-US" altLang="zh-CN" dirty="0"/>
              <a:t>buffer</a:t>
            </a:r>
            <a:r>
              <a:rPr lang="zh-CN" altLang="en-US" dirty="0"/>
              <a:t>，或者落盘，效率都很低下）</a:t>
            </a:r>
            <a:endParaRPr lang="en-US" altLang="zh-CN" dirty="0"/>
          </a:p>
          <a:p>
            <a:r>
              <a:rPr lang="zh-CN" altLang="en-US" dirty="0"/>
              <a:t>但是在海量非结构数据分析场景下，其特性使得这种模型迅速流行起来。</a:t>
            </a:r>
            <a:endParaRPr lang="en-US" altLang="zh-CN" dirty="0"/>
          </a:p>
          <a:p>
            <a:pPr lvl="1"/>
            <a:r>
              <a:rPr lang="zh-CN" altLang="en-US" dirty="0"/>
              <a:t>接口简单，容易理解，能很好结合用户自定义运算逻辑，能够快速搭建对于海量数据的分析。</a:t>
            </a:r>
            <a:endParaRPr lang="en-US" altLang="zh-CN" dirty="0"/>
          </a:p>
          <a:p>
            <a:pPr lvl="1"/>
            <a:r>
              <a:rPr lang="en-US" altLang="zh-CN" dirty="0"/>
              <a:t>Failover</a:t>
            </a:r>
            <a:r>
              <a:rPr lang="zh-CN" altLang="en-US" dirty="0"/>
              <a:t>模型简单，具有良好的线性扩展特性。</a:t>
            </a:r>
            <a:endParaRPr lang="en-US" altLang="zh-CN" dirty="0"/>
          </a:p>
          <a:p>
            <a:r>
              <a:rPr lang="en-US" altLang="zh-CN" dirty="0"/>
              <a:t>Map-Reduce-Merge</a:t>
            </a:r>
            <a:r>
              <a:rPr lang="zh-CN" altLang="en-US" dirty="0"/>
              <a:t>：一种轻微的改良用来解决</a:t>
            </a:r>
            <a:r>
              <a:rPr lang="en-US" altLang="zh-CN" dirty="0"/>
              <a:t>Join</a:t>
            </a:r>
            <a:r>
              <a:rPr lang="zh-CN" altLang="en-US" dirty="0"/>
              <a:t>的需求</a:t>
            </a:r>
            <a:endParaRPr lang="en-US" altLang="zh-CN" dirty="0"/>
          </a:p>
          <a:p>
            <a:r>
              <a:rPr lang="zh-CN" altLang="en-US" dirty="0"/>
              <a:t>开源社区的</a:t>
            </a:r>
            <a:r>
              <a:rPr lang="en-US" altLang="zh-CN" dirty="0"/>
              <a:t>Hadoop MR</a:t>
            </a:r>
            <a:r>
              <a:rPr lang="zh-CN" altLang="en-US" dirty="0"/>
              <a:t>（</a:t>
            </a:r>
            <a:r>
              <a:rPr lang="en-US" altLang="zh-CN" dirty="0"/>
              <a:t>2008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0373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22"/>
          <p:cNvSpPr/>
          <p:nvPr/>
        </p:nvSpPr>
        <p:spPr>
          <a:xfrm>
            <a:off x="2548536" y="4723935"/>
            <a:ext cx="973191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40" bIns="91440">
            <a:spAutoFit/>
          </a:bodyPr>
          <a:lstStyle>
            <a:lvl1pPr algn="l" defTabSz="914400">
              <a:defRPr sz="3000">
                <a:solidFill>
                  <a:srgbClr val="8484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dirty="0"/>
          </a:p>
        </p:txBody>
      </p:sp>
      <p:sp>
        <p:nvSpPr>
          <p:cNvPr id="29" name="Shape 224"/>
          <p:cNvSpPr/>
          <p:nvPr/>
        </p:nvSpPr>
        <p:spPr>
          <a:xfrm>
            <a:off x="2548536" y="9501943"/>
            <a:ext cx="973191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40" bIns="91440">
            <a:spAutoFit/>
          </a:bodyPr>
          <a:lstStyle>
            <a:lvl1pPr algn="l" defTabSz="914400">
              <a:defRPr sz="3000">
                <a:solidFill>
                  <a:srgbClr val="8484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dirty="0"/>
          </a:p>
        </p:txBody>
      </p:sp>
      <p:sp>
        <p:nvSpPr>
          <p:cNvPr id="36" name="Shape 233"/>
          <p:cNvSpPr/>
          <p:nvPr/>
        </p:nvSpPr>
        <p:spPr>
          <a:xfrm>
            <a:off x="1085494" y="2041763"/>
            <a:ext cx="21889797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 defTabSz="1828706">
              <a:defRPr sz="36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dirty="0"/>
          </a:p>
        </p:txBody>
      </p:sp>
      <p:grpSp>
        <p:nvGrpSpPr>
          <p:cNvPr id="45" name="组合 44"/>
          <p:cNvGrpSpPr/>
          <p:nvPr/>
        </p:nvGrpSpPr>
        <p:grpSpPr>
          <a:xfrm>
            <a:off x="13714633" y="3380715"/>
            <a:ext cx="9450168" cy="9146395"/>
            <a:chOff x="4963376" y="821094"/>
            <a:chExt cx="3543813" cy="3429898"/>
          </a:xfrm>
        </p:grpSpPr>
        <p:sp>
          <p:nvSpPr>
            <p:cNvPr id="2" name="Shape 197"/>
            <p:cNvSpPr/>
            <p:nvPr/>
          </p:nvSpPr>
          <p:spPr>
            <a:xfrm>
              <a:off x="5252649" y="1233214"/>
              <a:ext cx="2849651" cy="2849837"/>
            </a:xfrm>
            <a:prstGeom prst="ellipse">
              <a:avLst/>
            </a:prstGeom>
            <a:ln w="25400">
              <a:solidFill>
                <a:srgbClr val="35B34A"/>
              </a:solidFill>
              <a:prstDash val="sysDot"/>
              <a:miter lim="400000"/>
            </a:ln>
          </p:spPr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3" name="Shape 198"/>
            <p:cNvSpPr/>
            <p:nvPr/>
          </p:nvSpPr>
          <p:spPr>
            <a:xfrm>
              <a:off x="5954857" y="1993176"/>
              <a:ext cx="1418603" cy="1418695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r>
                <a:rPr lang="en-US" sz="6400" dirty="0">
                  <a:solidFill>
                    <a:schemeClr val="tx1"/>
                  </a:solidFill>
                  <a:latin typeface="+mn-ea"/>
                </a:rPr>
                <a:t>COST</a:t>
              </a:r>
              <a:endParaRPr sz="6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" name="Shape 199"/>
            <p:cNvSpPr/>
            <p:nvPr/>
          </p:nvSpPr>
          <p:spPr>
            <a:xfrm>
              <a:off x="6250553" y="821094"/>
              <a:ext cx="871600" cy="871657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r>
                <a:rPr lang="en-US" sz="3733" dirty="0">
                  <a:solidFill>
                    <a:schemeClr val="tx1"/>
                  </a:solidFill>
                  <a:latin typeface="+mn-ea"/>
                </a:rPr>
                <a:t>CPU</a:t>
              </a:r>
              <a:endParaRPr sz="3733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Shape 200"/>
            <p:cNvSpPr/>
            <p:nvPr/>
          </p:nvSpPr>
          <p:spPr>
            <a:xfrm>
              <a:off x="5366592" y="3379335"/>
              <a:ext cx="960783" cy="871657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r>
                <a:rPr lang="en-US" sz="3733" dirty="0">
                  <a:solidFill>
                    <a:schemeClr val="tx1"/>
                  </a:solidFill>
                  <a:latin typeface="+mn-ea"/>
                </a:rPr>
                <a:t>Memory</a:t>
              </a:r>
              <a:endParaRPr sz="3733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Shape 201"/>
            <p:cNvSpPr/>
            <p:nvPr/>
          </p:nvSpPr>
          <p:spPr>
            <a:xfrm>
              <a:off x="7113276" y="3356779"/>
              <a:ext cx="989024" cy="871657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r>
                <a:rPr lang="en-US" sz="3733" dirty="0">
                  <a:solidFill>
                    <a:schemeClr val="tx1"/>
                  </a:solidFill>
                  <a:latin typeface="+mn-ea"/>
                </a:rPr>
                <a:t>Network</a:t>
              </a:r>
              <a:endParaRPr sz="3733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Shape 202"/>
            <p:cNvSpPr/>
            <p:nvPr/>
          </p:nvSpPr>
          <p:spPr>
            <a:xfrm flipH="1">
              <a:off x="5738610" y="2988148"/>
              <a:ext cx="278947" cy="163707"/>
            </a:xfrm>
            <a:prstGeom prst="line">
              <a:avLst/>
            </a:prstGeom>
            <a:ln w="25400">
              <a:solidFill>
                <a:srgbClr val="00C1DE"/>
              </a:solidFill>
              <a:prstDash val="sysDot"/>
              <a:miter lim="400000"/>
            </a:ln>
          </p:spPr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8" name="Shape 203"/>
            <p:cNvSpPr/>
            <p:nvPr/>
          </p:nvSpPr>
          <p:spPr>
            <a:xfrm>
              <a:off x="7322959" y="2988336"/>
              <a:ext cx="252756" cy="105810"/>
            </a:xfrm>
            <a:prstGeom prst="line">
              <a:avLst/>
            </a:prstGeom>
            <a:ln w="25400">
              <a:solidFill>
                <a:srgbClr val="00C1DE"/>
              </a:solidFill>
              <a:prstDash val="sysDot"/>
              <a:miter lim="400000"/>
            </a:ln>
          </p:spPr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9" name="Shape 204"/>
            <p:cNvSpPr/>
            <p:nvPr/>
          </p:nvSpPr>
          <p:spPr>
            <a:xfrm rot="1800000">
              <a:off x="5668812" y="1436379"/>
              <a:ext cx="139596" cy="24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5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1295" y="0"/>
                  </a:lnTo>
                  <a:close/>
                </a:path>
              </a:pathLst>
            </a:custGeom>
            <a:solidFill>
              <a:srgbClr val="35B34A"/>
            </a:solidFill>
            <a:ln w="12700">
              <a:miter lim="400000"/>
            </a:ln>
          </p:spPr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10" name="Shape 205"/>
            <p:cNvSpPr/>
            <p:nvPr/>
          </p:nvSpPr>
          <p:spPr>
            <a:xfrm rot="12507165" flipH="1">
              <a:off x="7959333" y="2967774"/>
              <a:ext cx="159663" cy="26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5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1295" y="0"/>
                  </a:lnTo>
                  <a:close/>
                </a:path>
              </a:pathLst>
            </a:custGeom>
            <a:solidFill>
              <a:srgbClr val="35B34A"/>
            </a:solidFill>
            <a:ln w="12700">
              <a:miter lim="400000"/>
            </a:ln>
          </p:spPr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11" name="Shape 206"/>
            <p:cNvSpPr/>
            <p:nvPr/>
          </p:nvSpPr>
          <p:spPr>
            <a:xfrm rot="15900000" flipH="1">
              <a:off x="6632283" y="3947209"/>
              <a:ext cx="139605" cy="24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5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1295" y="0"/>
                  </a:lnTo>
                  <a:close/>
                </a:path>
              </a:pathLst>
            </a:custGeom>
            <a:solidFill>
              <a:srgbClr val="35B34A"/>
            </a:solidFill>
            <a:ln w="12700">
              <a:miter lim="400000"/>
            </a:ln>
          </p:spPr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12" name="Shape 207"/>
            <p:cNvSpPr/>
            <p:nvPr/>
          </p:nvSpPr>
          <p:spPr>
            <a:xfrm flipH="1" flipV="1">
              <a:off x="6686353" y="1734524"/>
              <a:ext cx="0" cy="263231"/>
            </a:xfrm>
            <a:prstGeom prst="line">
              <a:avLst/>
            </a:prstGeom>
            <a:ln w="25400">
              <a:solidFill>
                <a:srgbClr val="00C1DE"/>
              </a:solidFill>
              <a:prstDash val="sysDot"/>
              <a:miter lim="400000"/>
            </a:ln>
          </p:spPr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33" name="Shape 228"/>
            <p:cNvSpPr/>
            <p:nvPr/>
          </p:nvSpPr>
          <p:spPr>
            <a:xfrm>
              <a:off x="7694241" y="2095681"/>
              <a:ext cx="770160" cy="3046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40" bIns="91440"/>
            <a:lstStyle>
              <a:lvl1pPr defTabSz="241300">
                <a:defRPr sz="4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en-US" dirty="0"/>
                <a:t>IO</a:t>
              </a:r>
              <a:endParaRPr dirty="0"/>
            </a:p>
          </p:txBody>
        </p:sp>
        <p:sp>
          <p:nvSpPr>
            <p:cNvPr id="37" name="Shape 199"/>
            <p:cNvSpPr/>
            <p:nvPr/>
          </p:nvSpPr>
          <p:spPr>
            <a:xfrm>
              <a:off x="7635589" y="1796801"/>
              <a:ext cx="871600" cy="871657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r>
                <a:rPr lang="en-US" sz="3733" dirty="0">
                  <a:solidFill>
                    <a:schemeClr val="tx1"/>
                  </a:solidFill>
                  <a:latin typeface="+mn-ea"/>
                </a:rPr>
                <a:t>IO</a:t>
              </a:r>
              <a:endParaRPr sz="3733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8" name="Shape 199"/>
            <p:cNvSpPr/>
            <p:nvPr/>
          </p:nvSpPr>
          <p:spPr>
            <a:xfrm>
              <a:off x="4963376" y="1916004"/>
              <a:ext cx="871600" cy="79241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r>
                <a:rPr lang="en-US" sz="3733" dirty="0">
                  <a:solidFill>
                    <a:schemeClr val="tx1"/>
                  </a:solidFill>
                  <a:latin typeface="+mj-ea"/>
                  <a:ea typeface="+mj-ea"/>
                </a:rPr>
                <a:t>Row</a:t>
              </a:r>
            </a:p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r>
                <a:rPr lang="en-US" sz="3733" dirty="0">
                  <a:solidFill>
                    <a:schemeClr val="tx1"/>
                  </a:solidFill>
                  <a:latin typeface="+mj-ea"/>
                  <a:ea typeface="+mj-ea"/>
                </a:rPr>
                <a:t>Count</a:t>
              </a:r>
              <a:endParaRPr sz="3733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Shape 204"/>
            <p:cNvSpPr/>
            <p:nvPr/>
          </p:nvSpPr>
          <p:spPr>
            <a:xfrm rot="20167266">
              <a:off x="5251732" y="2998476"/>
              <a:ext cx="179207" cy="252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5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1295" y="0"/>
                  </a:lnTo>
                  <a:close/>
                </a:path>
              </a:pathLst>
            </a:custGeom>
            <a:solidFill>
              <a:srgbClr val="35B34A"/>
            </a:solidFill>
            <a:ln w="12700">
              <a:miter lim="400000"/>
            </a:ln>
          </p:spPr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40" name="Shape 204"/>
            <p:cNvSpPr/>
            <p:nvPr/>
          </p:nvSpPr>
          <p:spPr>
            <a:xfrm rot="8712575">
              <a:off x="7511989" y="1422101"/>
              <a:ext cx="156596" cy="33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5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1295" y="0"/>
                  </a:lnTo>
                  <a:close/>
                </a:path>
              </a:pathLst>
            </a:custGeom>
            <a:solidFill>
              <a:srgbClr val="35B34A"/>
            </a:solidFill>
            <a:ln w="12700">
              <a:miter lim="400000"/>
            </a:ln>
          </p:spPr>
          <p:txBody>
            <a:bodyPr lIns="45155" tIns="45155" rIns="45155" bIns="45155" anchor="ctr"/>
            <a:lstStyle/>
            <a:p>
              <a:pPr defTabSz="782706">
                <a:defRPr sz="28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2800"/>
            </a:p>
          </p:txBody>
        </p:sp>
      </p:grpSp>
      <p:sp>
        <p:nvSpPr>
          <p:cNvPr id="32" name="标题 3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Cost Mode</a:t>
            </a:r>
            <a:endParaRPr lang="zh-CN" altLang="en-US" sz="8000" dirty="0"/>
          </a:p>
        </p:txBody>
      </p:sp>
      <p:sp>
        <p:nvSpPr>
          <p:cNvPr id="34" name="内容占位符 33"/>
          <p:cNvSpPr>
            <a:spLocks noGrp="1"/>
          </p:cNvSpPr>
          <p:nvPr>
            <p:ph idx="1"/>
          </p:nvPr>
        </p:nvSpPr>
        <p:spPr>
          <a:xfrm>
            <a:off x="1225268" y="2818011"/>
            <a:ext cx="12204007" cy="10000213"/>
          </a:xfrm>
        </p:spPr>
        <p:txBody>
          <a:bodyPr>
            <a:normAutofit/>
          </a:bodyPr>
          <a:lstStyle/>
          <a:p>
            <a:r>
              <a:rPr lang="zh-CN" altLang="en-US" sz="6400" dirty="0"/>
              <a:t>每个</a:t>
            </a:r>
            <a:r>
              <a:rPr lang="en-US" altLang="zh-CN" sz="6400" dirty="0"/>
              <a:t>op</a:t>
            </a:r>
            <a:r>
              <a:rPr lang="zh-CN" altLang="en-US" sz="6400" dirty="0"/>
              <a:t>关注于本身的代价模型，整个</a:t>
            </a:r>
            <a:r>
              <a:rPr lang="en-US" altLang="zh-CN" sz="6400" dirty="0"/>
              <a:t>plan</a:t>
            </a:r>
            <a:r>
              <a:rPr lang="zh-CN" altLang="en-US" sz="6400" dirty="0"/>
              <a:t>的</a:t>
            </a:r>
            <a:r>
              <a:rPr lang="en-US" altLang="zh-CN" sz="6400" dirty="0"/>
              <a:t>cost</a:t>
            </a:r>
            <a:r>
              <a:rPr lang="zh-CN" altLang="en-US" sz="6400" dirty="0"/>
              <a:t>由引擎累积等到</a:t>
            </a:r>
            <a:endParaRPr lang="en-US" altLang="zh-CN" sz="6400" dirty="0"/>
          </a:p>
          <a:p>
            <a:r>
              <a:rPr lang="en-US" altLang="zh-CN" sz="6400" dirty="0"/>
              <a:t>Cost mode</a:t>
            </a:r>
            <a:r>
              <a:rPr lang="zh-CN" altLang="en-US" sz="6400" dirty="0"/>
              <a:t>力求能够反映客观的物理实现</a:t>
            </a:r>
            <a:endParaRPr lang="en-US" altLang="zh-CN" sz="6400" dirty="0"/>
          </a:p>
          <a:p>
            <a:r>
              <a:rPr lang="en-US" altLang="zh-CN" sz="6400" dirty="0"/>
              <a:t>Cost mode</a:t>
            </a:r>
            <a:r>
              <a:rPr lang="zh-CN" altLang="en-US" sz="6400" dirty="0"/>
              <a:t>不需要得到和真实一模一样，只需要能够选出较优的</a:t>
            </a:r>
            <a:r>
              <a:rPr lang="en-US" altLang="zh-CN" sz="6400" dirty="0"/>
              <a:t>plan</a:t>
            </a:r>
            <a:endParaRPr lang="zh-CN" altLang="en-US" sz="6400" dirty="0"/>
          </a:p>
        </p:txBody>
      </p:sp>
    </p:spTree>
    <p:extLst>
      <p:ext uri="{BB962C8B-B14F-4D97-AF65-F5344CB8AC3E}">
        <p14:creationId xmlns:p14="http://schemas.microsoft.com/office/powerpoint/2010/main" val="24363819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B7C00E-4EDE-4DEF-8648-7EAB7C4F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54784921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dirty="0"/>
              <a:t>理解数据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1225550" y="2817813"/>
          <a:ext cx="21683663" cy="999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755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108A19-1066-42F2-A827-80FFA7B7AE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BFB982-7425-4EEF-AC1D-E9263ADE21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7FB1B4-18D0-4A6B-9D2A-D72696E91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491CF2-54FB-4CA4-9F1B-7756CD6AE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1ABFCE-05FB-4A5A-B092-28CC01003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8F6B28-635F-4264-B55E-68202EEC5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dirty="0"/>
              <a:t>理解运算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1225550" y="2817813"/>
          <a:ext cx="21683663" cy="999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186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B67FFF-FD62-435C-A997-5036F4A6DC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41FBCF-080C-4656-99A5-9B484B5B44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3EFD3D-181A-4777-B106-18062D253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587578-E864-45B7-AFAE-F88C1407E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DDF219-2223-4BB8-AC09-DFE5913A9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20EFDF-2691-42C3-B8E7-15530B18A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dirty="0"/>
              <a:t>理解用户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1225550" y="2817813"/>
          <a:ext cx="21683663" cy="999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7066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5345C0-9C7F-40E9-B819-85835BB33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3A48E9-592E-423B-BB75-AC5F4051F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3025BE-BD80-4D99-91B5-1C13FDE94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186142-269C-4A88-9FCC-C4E4006174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8511EC-F79E-48F8-923F-7A3C06F97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E82B78-4AE9-4872-8C94-9F4AE2B36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DAG</a:t>
            </a:r>
            <a:r>
              <a:rPr lang="zh-CN" altLang="en-US" sz="8000" dirty="0"/>
              <a:t>（</a:t>
            </a:r>
            <a:r>
              <a:rPr lang="en-US" altLang="zh-CN" sz="8000" dirty="0"/>
              <a:t>Microsoft Dryad 2007</a:t>
            </a:r>
            <a:r>
              <a:rPr lang="zh-CN" altLang="en-US" sz="80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5268" y="7392211"/>
            <a:ext cx="21684611" cy="5426013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zh-CN" altLang="en-US" sz="4400" dirty="0"/>
              <a:t>完整描述一个有向无环图，突破硬要把运算抽象为</a:t>
            </a:r>
            <a:r>
              <a:rPr lang="en-US" altLang="zh-CN" sz="4400" dirty="0"/>
              <a:t>Map, Reduce, Merge</a:t>
            </a:r>
            <a:r>
              <a:rPr lang="zh-CN" altLang="en-US" sz="4400" dirty="0"/>
              <a:t>过程</a:t>
            </a:r>
            <a:endParaRPr lang="en-US" altLang="zh-CN" sz="4400" dirty="0"/>
          </a:p>
          <a:p>
            <a:pPr>
              <a:spcBef>
                <a:spcPts val="3000"/>
              </a:spcBef>
            </a:pPr>
            <a:r>
              <a:rPr lang="zh-CN" altLang="en-US" sz="4400" dirty="0"/>
              <a:t>然后发展两条路径</a:t>
            </a:r>
            <a:endParaRPr lang="en-US" altLang="zh-CN" sz="4400" dirty="0"/>
          </a:p>
          <a:p>
            <a:pPr lvl="1">
              <a:spcBef>
                <a:spcPts val="3000"/>
              </a:spcBef>
            </a:pPr>
            <a:r>
              <a:rPr lang="en-US" altLang="zh-CN" sz="4400" dirty="0"/>
              <a:t>Scope(2008)/*Hive*(2010)/</a:t>
            </a:r>
            <a:r>
              <a:rPr lang="en-US" altLang="zh-CN" sz="4400" dirty="0" err="1"/>
              <a:t>Tez</a:t>
            </a:r>
            <a:r>
              <a:rPr lang="en-US" altLang="zh-CN" sz="4400" dirty="0"/>
              <a:t>(2012):</a:t>
            </a:r>
            <a:r>
              <a:rPr lang="zh-CN" altLang="en-US" sz="4400" dirty="0"/>
              <a:t>类</a:t>
            </a:r>
            <a:r>
              <a:rPr lang="en-US" altLang="zh-CN" sz="4400" dirty="0"/>
              <a:t>SQL</a:t>
            </a:r>
            <a:r>
              <a:rPr lang="zh-CN" altLang="en-US" sz="4400" dirty="0"/>
              <a:t>语言</a:t>
            </a:r>
            <a:endParaRPr lang="en-US" altLang="zh-CN" sz="4400" dirty="0"/>
          </a:p>
          <a:p>
            <a:pPr lvl="1">
              <a:spcBef>
                <a:spcPts val="3000"/>
              </a:spcBef>
            </a:pPr>
            <a:r>
              <a:rPr lang="en-US" altLang="zh-CN" sz="4400" dirty="0" err="1"/>
              <a:t>DryadLinq</a:t>
            </a:r>
            <a:r>
              <a:rPr lang="en-US" altLang="zh-CN" sz="4400" dirty="0"/>
              <a:t>/Spark:</a:t>
            </a:r>
            <a:r>
              <a:rPr lang="zh-CN" altLang="en-US" sz="4400" dirty="0"/>
              <a:t>灵活的</a:t>
            </a:r>
            <a:r>
              <a:rPr lang="en-US" altLang="zh-CN" sz="4400" dirty="0" err="1"/>
              <a:t>JobDriver</a:t>
            </a:r>
            <a:r>
              <a:rPr lang="zh-CN" altLang="en-US" sz="4400" dirty="0"/>
              <a:t>的方式</a:t>
            </a:r>
            <a:endParaRPr lang="en-US" altLang="zh-CN" sz="4400" dirty="0"/>
          </a:p>
          <a:p>
            <a:pPr lvl="1">
              <a:spcBef>
                <a:spcPts val="3000"/>
              </a:spcBef>
            </a:pPr>
            <a:endParaRPr lang="en-US" altLang="zh-CN" sz="4400" dirty="0">
              <a:sym typeface="Wingdings" panose="05000000000000000000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1A10C0-B541-4544-AAFD-64913EAB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7" y="2791078"/>
            <a:ext cx="2947988" cy="3865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E2EC5F-883E-47DA-AD03-C5B007814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650" y="2880459"/>
            <a:ext cx="4117485" cy="3517959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97F0D88C-AD6B-42FB-BA67-2036022B22B3}"/>
              </a:ext>
            </a:extLst>
          </p:cNvPr>
          <p:cNvSpPr/>
          <p:nvPr/>
        </p:nvSpPr>
        <p:spPr>
          <a:xfrm>
            <a:off x="10744200" y="4171834"/>
            <a:ext cx="2771775" cy="1104137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2413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2512866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Spark</a:t>
            </a:r>
            <a:r>
              <a:rPr lang="zh-CN" altLang="en-US" sz="8000" dirty="0"/>
              <a:t>（</a:t>
            </a:r>
            <a:r>
              <a:rPr lang="en-US" altLang="zh-CN" sz="8000" dirty="0"/>
              <a:t>Berkeley 2011</a:t>
            </a:r>
            <a:r>
              <a:rPr lang="zh-CN" altLang="en-US" sz="80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区别于用</a:t>
            </a:r>
            <a:r>
              <a:rPr lang="en-US" altLang="zh-CN" dirty="0"/>
              <a:t>script</a:t>
            </a:r>
            <a:r>
              <a:rPr lang="zh-CN" altLang="en-US" dirty="0"/>
              <a:t>的方式来提供执行计划，而是直接通过提供包的形式，通过语言直接生成用户的</a:t>
            </a:r>
            <a:r>
              <a:rPr lang="en-US" altLang="zh-CN" dirty="0"/>
              <a:t>Job Manager</a:t>
            </a:r>
          </a:p>
          <a:p>
            <a:r>
              <a:rPr lang="zh-CN" altLang="en-US" dirty="0"/>
              <a:t>统一的计算平台带来的好处</a:t>
            </a:r>
            <a:endParaRPr lang="en-US" altLang="zh-CN" dirty="0"/>
          </a:p>
          <a:p>
            <a:pPr lvl="1"/>
            <a:r>
              <a:rPr lang="zh-CN" altLang="en-US" dirty="0"/>
              <a:t>离线内存计算</a:t>
            </a:r>
            <a:endParaRPr lang="en-US" altLang="zh-CN" dirty="0"/>
          </a:p>
          <a:p>
            <a:pPr lvl="1"/>
            <a:r>
              <a:rPr lang="en-US" altLang="zh-CN" dirty="0"/>
              <a:t>Mini-Batch</a:t>
            </a:r>
            <a:r>
              <a:rPr lang="zh-CN" altLang="en-US" dirty="0"/>
              <a:t>的流式计算</a:t>
            </a:r>
            <a:endParaRPr lang="en-US" altLang="zh-CN" dirty="0"/>
          </a:p>
          <a:p>
            <a:pPr lvl="1"/>
            <a:r>
              <a:rPr lang="en-US" altLang="zh-CN" dirty="0"/>
              <a:t>Machine Learning</a:t>
            </a:r>
          </a:p>
          <a:p>
            <a:pPr lvl="1"/>
            <a:r>
              <a:rPr lang="en-US" altLang="zh-CN" dirty="0"/>
              <a:t>Graph</a:t>
            </a:r>
            <a:r>
              <a:rPr lang="zh-CN" altLang="en-US" dirty="0"/>
              <a:t>计算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44864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BC47F-AD92-4D30-BEFF-C414EB6D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NewSQL</a:t>
            </a:r>
            <a:endParaRPr lang="zh-CN" altLang="en-US" sz="8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144768-DD4D-4E48-916D-80CD6B6C6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268" y="3917817"/>
            <a:ext cx="21684611" cy="8900407"/>
          </a:xfrm>
        </p:spPr>
        <p:txBody>
          <a:bodyPr/>
          <a:lstStyle/>
          <a:p>
            <a:r>
              <a:rPr lang="zh-CN" altLang="en-US" dirty="0"/>
              <a:t>让程序员</a:t>
            </a:r>
            <a:r>
              <a:rPr lang="en-US" altLang="zh-CN" dirty="0"/>
              <a:t>focus</a:t>
            </a:r>
            <a:r>
              <a:rPr lang="zh-CN" altLang="en-US" dirty="0"/>
              <a:t>要做什么，如何高效做交给系统。（回归</a:t>
            </a:r>
            <a:r>
              <a:rPr lang="en-US" altLang="zh-CN" dirty="0"/>
              <a:t>Declare Language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系统能够全局看整个程序，从而能够做全局优化</a:t>
            </a:r>
            <a:endParaRPr lang="en-US" altLang="zh-CN" dirty="0"/>
          </a:p>
          <a:p>
            <a:pPr lvl="1"/>
            <a:r>
              <a:rPr lang="zh-CN" altLang="en-US" dirty="0"/>
              <a:t>系统能够自适应变化：</a:t>
            </a:r>
            <a:r>
              <a:rPr lang="en-US" altLang="zh-CN" dirty="0"/>
              <a:t>input</a:t>
            </a:r>
            <a:r>
              <a:rPr lang="zh-CN" altLang="en-US" dirty="0"/>
              <a:t>的变化，</a:t>
            </a:r>
            <a:r>
              <a:rPr lang="en-US" altLang="zh-CN" dirty="0"/>
              <a:t>selective</a:t>
            </a:r>
            <a:r>
              <a:rPr lang="zh-CN" altLang="en-US" dirty="0"/>
              <a:t>，</a:t>
            </a:r>
            <a:r>
              <a:rPr lang="en-US" altLang="zh-CN" dirty="0"/>
              <a:t>data histogram</a:t>
            </a:r>
            <a:r>
              <a:rPr lang="zh-CN" altLang="en-US" dirty="0"/>
              <a:t>等等</a:t>
            </a:r>
            <a:endParaRPr lang="en-US" altLang="zh-CN" dirty="0"/>
          </a:p>
          <a:p>
            <a:r>
              <a:rPr lang="zh-CN" altLang="en-US" dirty="0"/>
              <a:t>但是我们需要解决大数据下</a:t>
            </a:r>
            <a:r>
              <a:rPr lang="en-US" altLang="zh-CN" dirty="0"/>
              <a:t>Non-SQL</a:t>
            </a:r>
            <a:r>
              <a:rPr lang="zh-CN" altLang="en-US" dirty="0"/>
              <a:t>的需求</a:t>
            </a:r>
            <a:endParaRPr lang="en-US" altLang="zh-CN" dirty="0"/>
          </a:p>
          <a:p>
            <a:pPr lvl="1"/>
            <a:r>
              <a:rPr lang="zh-CN" altLang="en-US" dirty="0"/>
              <a:t>丰富的</a:t>
            </a:r>
            <a:r>
              <a:rPr lang="en-US" altLang="zh-CN" dirty="0"/>
              <a:t>UDF,</a:t>
            </a:r>
            <a:r>
              <a:rPr lang="zh-CN" altLang="en-US" dirty="0"/>
              <a:t>极端情况下可以利用这些</a:t>
            </a:r>
            <a:r>
              <a:rPr lang="en-US" altLang="zh-CN" dirty="0"/>
              <a:t>UDF</a:t>
            </a:r>
            <a:r>
              <a:rPr lang="zh-CN" altLang="en-US" dirty="0"/>
              <a:t>能够让用户构建物理执行计划</a:t>
            </a:r>
            <a:endParaRPr lang="en-US" altLang="zh-CN" dirty="0"/>
          </a:p>
          <a:p>
            <a:pPr lvl="1"/>
            <a:r>
              <a:rPr lang="zh-CN" altLang="en-US" dirty="0"/>
              <a:t>丰富的</a:t>
            </a:r>
            <a:r>
              <a:rPr lang="en-US" altLang="zh-CN" dirty="0"/>
              <a:t>schema</a:t>
            </a:r>
            <a:r>
              <a:rPr lang="zh-CN" altLang="en-US" dirty="0"/>
              <a:t>，</a:t>
            </a:r>
            <a:r>
              <a:rPr lang="en-US" altLang="zh-CN" dirty="0"/>
              <a:t>UDT</a:t>
            </a:r>
            <a:r>
              <a:rPr lang="zh-CN" altLang="en-US" dirty="0"/>
              <a:t>能够灵活高效表示任何类型的数据</a:t>
            </a:r>
            <a:endParaRPr lang="en-US" altLang="zh-CN" dirty="0"/>
          </a:p>
          <a:p>
            <a:pPr lvl="1"/>
            <a:r>
              <a:rPr lang="zh-CN" altLang="en-US" dirty="0"/>
              <a:t>优化器需要能够打通</a:t>
            </a:r>
            <a:r>
              <a:rPr lang="en-US" altLang="zh-CN" dirty="0"/>
              <a:t>Declare Language</a:t>
            </a:r>
            <a:r>
              <a:rPr lang="zh-CN" altLang="en-US" dirty="0"/>
              <a:t>和这些</a:t>
            </a:r>
            <a:r>
              <a:rPr lang="en-US" altLang="zh-CN" dirty="0" err="1"/>
              <a:t>NonSQL</a:t>
            </a:r>
            <a:r>
              <a:rPr lang="zh-CN" altLang="en-US" dirty="0"/>
              <a:t>的部分，使得其形成一个整体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2CAC7D-F536-4EE6-8D33-E60426D46D65}"/>
              </a:ext>
            </a:extLst>
          </p:cNvPr>
          <p:cNvSpPr txBox="1"/>
          <p:nvPr/>
        </p:nvSpPr>
        <p:spPr>
          <a:xfrm>
            <a:off x="1248658" y="2616334"/>
            <a:ext cx="3289582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DataBase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9FA8A8-90CD-4804-A307-95B558BF6DF0}"/>
              </a:ext>
            </a:extLst>
          </p:cNvPr>
          <p:cNvSpPr txBox="1"/>
          <p:nvPr/>
        </p:nvSpPr>
        <p:spPr>
          <a:xfrm>
            <a:off x="6178268" y="2667689"/>
            <a:ext cx="3594382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MapReduce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3D9550-9E98-4BE0-9FE5-31FB41A17BEA}"/>
              </a:ext>
            </a:extLst>
          </p:cNvPr>
          <p:cNvSpPr txBox="1"/>
          <p:nvPr/>
        </p:nvSpPr>
        <p:spPr>
          <a:xfrm>
            <a:off x="10984757" y="2616333"/>
            <a:ext cx="3594382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Dryad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9FA095-A83D-4994-A709-5F839ECB20B5}"/>
              </a:ext>
            </a:extLst>
          </p:cNvPr>
          <p:cNvSpPr txBox="1"/>
          <p:nvPr/>
        </p:nvSpPr>
        <p:spPr>
          <a:xfrm>
            <a:off x="15103193" y="2667689"/>
            <a:ext cx="3594382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Spark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7FBF70-82F0-4015-B3B6-D21F89504E47}"/>
              </a:ext>
            </a:extLst>
          </p:cNvPr>
          <p:cNvSpPr txBox="1"/>
          <p:nvPr/>
        </p:nvSpPr>
        <p:spPr>
          <a:xfrm>
            <a:off x="19107150" y="2616335"/>
            <a:ext cx="3594382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NewSQL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F79513C-59E8-428A-8797-9EF4470DEF04}"/>
              </a:ext>
            </a:extLst>
          </p:cNvPr>
          <p:cNvSpPr/>
          <p:nvPr/>
        </p:nvSpPr>
        <p:spPr>
          <a:xfrm>
            <a:off x="4686300" y="2914650"/>
            <a:ext cx="1263368" cy="415371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2413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B429647-0E0C-4AB1-8563-5E51E5ECD26E}"/>
              </a:ext>
            </a:extLst>
          </p:cNvPr>
          <p:cNvSpPr/>
          <p:nvPr/>
        </p:nvSpPr>
        <p:spPr>
          <a:xfrm>
            <a:off x="10039350" y="2952750"/>
            <a:ext cx="1263368" cy="415371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2413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1BA0D2CC-70EA-46D9-AB43-BBA66C36F33B}"/>
              </a:ext>
            </a:extLst>
          </p:cNvPr>
          <p:cNvSpPr/>
          <p:nvPr/>
        </p:nvSpPr>
        <p:spPr>
          <a:xfrm>
            <a:off x="14230350" y="2933700"/>
            <a:ext cx="1263368" cy="415371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2413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6AA2941-3A5C-4959-8B85-D628A82BB9A2}"/>
              </a:ext>
            </a:extLst>
          </p:cNvPr>
          <p:cNvSpPr/>
          <p:nvPr/>
        </p:nvSpPr>
        <p:spPr>
          <a:xfrm>
            <a:off x="18065891" y="2933700"/>
            <a:ext cx="1263368" cy="415371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2413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8184188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00B0F-1E2A-41B0-9D27-CBC076AD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NewSQL</a:t>
            </a:r>
            <a:endParaRPr lang="zh-CN" altLang="en-US" sz="8000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42E42B9-1AC8-4242-BF03-5BA61D87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9675" y="2818011"/>
            <a:ext cx="10270204" cy="10000213"/>
          </a:xfrm>
        </p:spPr>
        <p:txBody>
          <a:bodyPr/>
          <a:lstStyle/>
          <a:p>
            <a:r>
              <a:rPr lang="en-US" altLang="zh-CN" dirty="0" err="1"/>
              <a:t>Dryad</a:t>
            </a:r>
            <a:r>
              <a:rPr lang="en-US" altLang="zh-CN" dirty="0" err="1">
                <a:sym typeface="Wingdings" panose="05000000000000000000" pitchFamily="2" charset="2"/>
              </a:rPr>
              <a:t>Scope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zh-CN" altLang="en-US" dirty="0">
                <a:sym typeface="Wingdings" panose="05000000000000000000" pitchFamily="2" charset="2"/>
              </a:rPr>
              <a:t>微软）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SparkSparkSQL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ym typeface="Wingdings" panose="05000000000000000000" pitchFamily="2" charset="2"/>
              </a:rPr>
              <a:t>DataBricks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MapReduceHiveHive2.0</a:t>
            </a:r>
          </a:p>
          <a:p>
            <a:r>
              <a:rPr lang="en-US" altLang="zh-CN" dirty="0" err="1">
                <a:sym typeface="Wingdings" panose="05000000000000000000" pitchFamily="2" charset="2"/>
              </a:rPr>
              <a:t>MapReduceSpanner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Google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MaxCompute1.0MaxCompute2.0</a:t>
            </a:r>
          </a:p>
          <a:p>
            <a:pPr marL="0" indent="0"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F32FB3E4-9CF6-4159-87F6-332F4052EE83}"/>
              </a:ext>
            </a:extLst>
          </p:cNvPr>
          <p:cNvSpPr/>
          <p:nvPr/>
        </p:nvSpPr>
        <p:spPr>
          <a:xfrm>
            <a:off x="4057650" y="5739823"/>
            <a:ext cx="6115050" cy="3689927"/>
          </a:xfrm>
          <a:prstGeom prst="triangl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t">
            <a:noAutofit/>
          </a:bodyPr>
          <a:lstStyle/>
          <a:p>
            <a:pPr marL="0" marR="0" indent="0" algn="ctr" defTabSz="2413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NewSQL </a:t>
            </a:r>
          </a:p>
          <a:p>
            <a:pPr marL="0" marR="0" indent="0" algn="ctr" defTabSz="2413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</a:t>
            </a:r>
            <a:r>
              <a:rPr lang="zh-CN" altLang="en-US" sz="3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优化器）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499ACF-9C17-4271-9090-6CA1092F2A8D}"/>
              </a:ext>
            </a:extLst>
          </p:cNvPr>
          <p:cNvSpPr txBox="1"/>
          <p:nvPr/>
        </p:nvSpPr>
        <p:spPr>
          <a:xfrm>
            <a:off x="4286250" y="3862532"/>
            <a:ext cx="5657850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Declare Language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高层次语言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5008BD-B573-4517-B660-1E2D24209E7B}"/>
              </a:ext>
            </a:extLst>
          </p:cNvPr>
          <p:cNvSpPr txBox="1"/>
          <p:nvPr/>
        </p:nvSpPr>
        <p:spPr>
          <a:xfrm>
            <a:off x="0" y="9398842"/>
            <a:ext cx="5657850" cy="2452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Flexibility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可以写出任意物理执行计划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DA25CB-6E75-485E-971A-AB8A34501A2B}"/>
              </a:ext>
            </a:extLst>
          </p:cNvPr>
          <p:cNvSpPr txBox="1"/>
          <p:nvPr/>
        </p:nvSpPr>
        <p:spPr>
          <a:xfrm>
            <a:off x="8353425" y="9398841"/>
            <a:ext cx="5657850" cy="2452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</a:rPr>
              <a:t>高性能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高智能</a:t>
            </a:r>
            <a:endParaRPr kumimoji="0" lang="en-US" altLang="zh-CN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自适应</a:t>
            </a:r>
            <a:endParaRPr kumimoji="0" lang="en-US" altLang="zh-CN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87873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dirty="0"/>
              <a:t>全局图</a:t>
            </a:r>
          </a:p>
        </p:txBody>
      </p:sp>
      <p:sp>
        <p:nvSpPr>
          <p:cNvPr id="5" name="Right Arrow 6"/>
          <p:cNvSpPr/>
          <p:nvPr/>
        </p:nvSpPr>
        <p:spPr>
          <a:xfrm>
            <a:off x="2306107" y="11658600"/>
            <a:ext cx="20202458" cy="7336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13"/>
          <p:cNvSpPr txBox="1"/>
          <p:nvPr/>
        </p:nvSpPr>
        <p:spPr>
          <a:xfrm>
            <a:off x="7489508" y="1217681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2007</a:t>
            </a:r>
            <a:endParaRPr lang="en-US" sz="18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7" name="TextBox 28"/>
          <p:cNvSpPr txBox="1"/>
          <p:nvPr/>
        </p:nvSpPr>
        <p:spPr>
          <a:xfrm>
            <a:off x="9434276" y="1217681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2008</a:t>
            </a:r>
            <a:endParaRPr lang="en-US" sz="18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11368056" y="1217681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2009</a:t>
            </a:r>
            <a:endParaRPr lang="en-US" sz="18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14516724" y="1217681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2012</a:t>
            </a:r>
            <a:endParaRPr lang="en-US" sz="18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10" name="TextBox 32"/>
          <p:cNvSpPr txBox="1"/>
          <p:nvPr/>
        </p:nvSpPr>
        <p:spPr>
          <a:xfrm>
            <a:off x="3891770" y="121319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2004</a:t>
            </a:r>
            <a:endParaRPr lang="en-US" sz="18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11" name="TextBox 44"/>
          <p:cNvSpPr txBox="1"/>
          <p:nvPr/>
        </p:nvSpPr>
        <p:spPr>
          <a:xfrm>
            <a:off x="18832186" y="1217681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2015</a:t>
            </a:r>
            <a:endParaRPr lang="en-US" sz="18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28602" y="7697227"/>
            <a:ext cx="2149808" cy="100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>
                <a:solidFill>
                  <a:srgbClr val="C00000"/>
                </a:solidFill>
              </a:rPr>
              <a:t>Google</a:t>
            </a:r>
          </a:p>
          <a:p>
            <a:pPr latinLnBrk="1" hangingPunct="0"/>
            <a:r>
              <a:rPr lang="en-US" altLang="zh-CN" sz="2800" b="1" dirty="0">
                <a:solidFill>
                  <a:srgbClr val="C00000"/>
                </a:solidFill>
              </a:rPr>
              <a:t>MapReduce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26340" y="7697227"/>
            <a:ext cx="2149808" cy="100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>
                <a:solidFill>
                  <a:srgbClr val="C00000"/>
                </a:solidFill>
              </a:rPr>
              <a:t>Microsoft</a:t>
            </a:r>
          </a:p>
          <a:p>
            <a:pPr latinLnBrk="1" hangingPunct="0"/>
            <a:r>
              <a:rPr lang="en-US" altLang="zh-CN" sz="2800" b="1" dirty="0">
                <a:solidFill>
                  <a:srgbClr val="C00000"/>
                </a:solidFill>
              </a:rPr>
              <a:t>Dryad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928232" y="8254719"/>
            <a:ext cx="2149808" cy="100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>
                <a:solidFill>
                  <a:srgbClr val="C00000"/>
                </a:solidFill>
              </a:rPr>
              <a:t>Microsoft</a:t>
            </a:r>
          </a:p>
          <a:p>
            <a:pPr latinLnBrk="1" hangingPunct="0"/>
            <a:r>
              <a:rPr lang="en-US" altLang="zh-CN" sz="2800" b="1" dirty="0">
                <a:solidFill>
                  <a:srgbClr val="C00000"/>
                </a:solidFill>
              </a:rPr>
              <a:t>Scope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947782" y="6775343"/>
            <a:ext cx="2149808" cy="100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>
                <a:solidFill>
                  <a:srgbClr val="C00000"/>
                </a:solidFill>
              </a:rPr>
              <a:t>Microsoft</a:t>
            </a:r>
          </a:p>
          <a:p>
            <a:pPr latinLnBrk="1" hangingPunct="0"/>
            <a:r>
              <a:rPr lang="en-US" altLang="zh-CN" sz="2800" b="1" dirty="0" err="1">
                <a:solidFill>
                  <a:srgbClr val="C00000"/>
                </a:solidFill>
              </a:rPr>
              <a:t>DryadLinq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28232" y="4434301"/>
            <a:ext cx="2149808" cy="143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Apache </a:t>
            </a:r>
          </a:p>
          <a:p>
            <a:pPr latinLnBrk="1" hangingPunct="0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MapReduce</a:t>
            </a:r>
          </a:p>
          <a:p>
            <a:pPr latinLnBrk="1" hangingPunct="0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Hadoop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1004850" y="3661351"/>
            <a:ext cx="2149808" cy="100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Hive </a:t>
            </a:r>
          </a:p>
          <a:p>
            <a:pPr latinLnBrk="1" hangingPunct="0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On MR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3882717" y="4628115"/>
            <a:ext cx="2377898" cy="100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Apache DAG</a:t>
            </a:r>
          </a:p>
          <a:p>
            <a:pPr latinLnBrk="1" hangingPunct="0"/>
            <a:r>
              <a:rPr lang="en-US" altLang="zh-CN" sz="2800" b="1" dirty="0" err="1">
                <a:solidFill>
                  <a:schemeClr val="accent2">
                    <a:lumMod val="75000"/>
                  </a:schemeClr>
                </a:solidFill>
              </a:rPr>
              <a:t>Tez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167552" y="3643699"/>
            <a:ext cx="2149808" cy="100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Hive </a:t>
            </a:r>
          </a:p>
          <a:p>
            <a:pPr latinLnBrk="1" hangingPunct="0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On </a:t>
            </a:r>
            <a:r>
              <a:rPr lang="en-US" altLang="zh-CN" sz="2800" b="1" dirty="0" err="1">
                <a:solidFill>
                  <a:schemeClr val="accent2">
                    <a:lumMod val="75000"/>
                  </a:schemeClr>
                </a:solidFill>
              </a:rPr>
              <a:t>Tez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6599391" y="5871231"/>
            <a:ext cx="2420646" cy="575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>
                <a:solidFill>
                  <a:srgbClr val="C00000"/>
                </a:solidFill>
              </a:rPr>
              <a:t>Apache Spark</a:t>
            </a:r>
          </a:p>
        </p:txBody>
      </p:sp>
      <p:sp>
        <p:nvSpPr>
          <p:cNvPr id="30" name="TextBox 31"/>
          <p:cNvSpPr txBox="1"/>
          <p:nvPr/>
        </p:nvSpPr>
        <p:spPr>
          <a:xfrm>
            <a:off x="17097978" y="1217681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2014</a:t>
            </a:r>
            <a:endParaRPr lang="en-US" sz="18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cxnSp>
        <p:nvCxnSpPr>
          <p:cNvPr id="32" name="直接箭头连接符 31"/>
          <p:cNvCxnSpPr>
            <a:stCxn id="20" idx="3"/>
            <a:endCxn id="21" idx="1"/>
          </p:cNvCxnSpPr>
          <p:nvPr/>
        </p:nvCxnSpPr>
        <p:spPr>
          <a:xfrm>
            <a:off x="5678410" y="8200250"/>
            <a:ext cx="1447930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1" idx="0"/>
            <a:endCxn id="23" idx="1"/>
          </p:cNvCxnSpPr>
          <p:nvPr/>
        </p:nvCxnSpPr>
        <p:spPr>
          <a:xfrm flipV="1">
            <a:off x="8201244" y="7278366"/>
            <a:ext cx="746538" cy="418861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22" idx="1"/>
          </p:cNvCxnSpPr>
          <p:nvPr/>
        </p:nvCxnSpPr>
        <p:spPr>
          <a:xfrm>
            <a:off x="8201244" y="8718465"/>
            <a:ext cx="726988" cy="3927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连接符: 曲线 40"/>
          <p:cNvCxnSpPr>
            <a:cxnSpLocks/>
            <a:stCxn id="23" idx="3"/>
            <a:endCxn id="29" idx="1"/>
          </p:cNvCxnSpPr>
          <p:nvPr/>
        </p:nvCxnSpPr>
        <p:spPr>
          <a:xfrm flipV="1">
            <a:off x="11097590" y="6158810"/>
            <a:ext cx="5501801" cy="1119556"/>
          </a:xfrm>
          <a:prstGeom prst="curvedConnector3">
            <a:avLst>
              <a:gd name="adj1" fmla="val 50000"/>
            </a:avLst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cxnSpLocks/>
            <a:stCxn id="25" idx="3"/>
            <a:endCxn id="27" idx="1"/>
          </p:cNvCxnSpPr>
          <p:nvPr/>
        </p:nvCxnSpPr>
        <p:spPr>
          <a:xfrm flipV="1">
            <a:off x="11078040" y="5131138"/>
            <a:ext cx="2804677" cy="2163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25" idx="0"/>
            <a:endCxn id="26" idx="1"/>
          </p:cNvCxnSpPr>
          <p:nvPr/>
        </p:nvCxnSpPr>
        <p:spPr>
          <a:xfrm flipV="1">
            <a:off x="10003136" y="4164374"/>
            <a:ext cx="1001714" cy="26992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cxnSpLocks/>
            <a:stCxn id="27" idx="3"/>
          </p:cNvCxnSpPr>
          <p:nvPr/>
        </p:nvCxnSpPr>
        <p:spPr>
          <a:xfrm flipV="1">
            <a:off x="16260615" y="4681978"/>
            <a:ext cx="2759422" cy="44916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26" idx="3"/>
            <a:endCxn id="28" idx="1"/>
          </p:cNvCxnSpPr>
          <p:nvPr/>
        </p:nvCxnSpPr>
        <p:spPr>
          <a:xfrm flipV="1">
            <a:off x="13154658" y="4146722"/>
            <a:ext cx="5012894" cy="17652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10950077" y="9068953"/>
            <a:ext cx="2440127" cy="100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 err="1">
                <a:solidFill>
                  <a:srgbClr val="0F81CB"/>
                </a:solidFill>
              </a:rPr>
              <a:t>Aliyun</a:t>
            </a:r>
            <a:endParaRPr lang="en-US" altLang="zh-CN" sz="2800" b="1" dirty="0">
              <a:solidFill>
                <a:srgbClr val="0F81CB"/>
              </a:solidFill>
            </a:endParaRPr>
          </a:p>
          <a:p>
            <a:pPr latinLnBrk="1" hangingPunct="0"/>
            <a:r>
              <a:rPr lang="en-US" altLang="zh-CN" sz="2800" b="1" dirty="0" err="1">
                <a:solidFill>
                  <a:srgbClr val="0F81CB"/>
                </a:solidFill>
              </a:rPr>
              <a:t>Fuxi</a:t>
            </a:r>
            <a:endParaRPr lang="zh-CN" altLang="en-US" sz="2800" b="1" dirty="0">
              <a:solidFill>
                <a:srgbClr val="0F81CB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5121731" y="9068950"/>
            <a:ext cx="2440127" cy="100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 err="1">
                <a:solidFill>
                  <a:srgbClr val="0F81CB"/>
                </a:solidFill>
              </a:rPr>
              <a:t>Aliyun</a:t>
            </a:r>
            <a:endParaRPr lang="en-US" altLang="zh-CN" sz="2800" b="1" dirty="0">
              <a:solidFill>
                <a:srgbClr val="0F81CB"/>
              </a:solidFill>
            </a:endParaRPr>
          </a:p>
          <a:p>
            <a:pPr latinLnBrk="1" hangingPunct="0"/>
            <a:r>
              <a:rPr lang="en-US" altLang="zh-CN" sz="2800" b="1" dirty="0" err="1">
                <a:solidFill>
                  <a:srgbClr val="0F81CB"/>
                </a:solidFill>
              </a:rPr>
              <a:t>MaxCompute</a:t>
            </a:r>
            <a:endParaRPr lang="zh-CN" altLang="en-US" sz="2800" b="1" dirty="0">
              <a:solidFill>
                <a:srgbClr val="0F81CB"/>
              </a:solidFill>
            </a:endParaRPr>
          </a:p>
        </p:txBody>
      </p:sp>
      <p:cxnSp>
        <p:nvCxnSpPr>
          <p:cNvPr id="76" name="直接箭头连接符 75"/>
          <p:cNvCxnSpPr>
            <a:stCxn id="73" idx="3"/>
            <a:endCxn id="75" idx="1"/>
          </p:cNvCxnSpPr>
          <p:nvPr/>
        </p:nvCxnSpPr>
        <p:spPr>
          <a:xfrm flipV="1">
            <a:off x="13390204" y="9571973"/>
            <a:ext cx="1731527" cy="3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19942630" y="8459511"/>
            <a:ext cx="3163075" cy="100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 err="1">
                <a:solidFill>
                  <a:srgbClr val="0F81CB"/>
                </a:solidFill>
              </a:rPr>
              <a:t>Aliyun</a:t>
            </a:r>
            <a:endParaRPr lang="en-US" altLang="zh-CN" sz="2800" b="1" dirty="0">
              <a:solidFill>
                <a:srgbClr val="0F81CB"/>
              </a:solidFill>
            </a:endParaRPr>
          </a:p>
          <a:p>
            <a:pPr latinLnBrk="1" hangingPunct="0"/>
            <a:r>
              <a:rPr lang="en-US" altLang="zh-CN" sz="2800" b="1" dirty="0">
                <a:solidFill>
                  <a:srgbClr val="0F81CB"/>
                </a:solidFill>
              </a:rPr>
              <a:t>MaxCompute2.0</a:t>
            </a:r>
            <a:endParaRPr lang="zh-CN" altLang="en-US" sz="2800" b="1" dirty="0">
              <a:solidFill>
                <a:srgbClr val="0F81CB"/>
              </a:solidFill>
            </a:endParaRPr>
          </a:p>
        </p:txBody>
      </p:sp>
      <p:cxnSp>
        <p:nvCxnSpPr>
          <p:cNvPr id="83" name="直接箭头连接符 82"/>
          <p:cNvCxnSpPr>
            <a:cxnSpLocks/>
            <a:stCxn id="75" idx="3"/>
            <a:endCxn id="81" idx="1"/>
          </p:cNvCxnSpPr>
          <p:nvPr/>
        </p:nvCxnSpPr>
        <p:spPr>
          <a:xfrm flipV="1">
            <a:off x="17561858" y="8962534"/>
            <a:ext cx="2380772" cy="609439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20087917" y="6841529"/>
            <a:ext cx="2420646" cy="575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latinLnBrk="1" hangingPunct="0"/>
            <a:r>
              <a:rPr lang="en-US" altLang="zh-CN" sz="2800" b="1" dirty="0">
                <a:solidFill>
                  <a:srgbClr val="C00000"/>
                </a:solidFill>
              </a:rPr>
              <a:t> Spark-SQL</a:t>
            </a:r>
          </a:p>
        </p:txBody>
      </p:sp>
      <p:cxnSp>
        <p:nvCxnSpPr>
          <p:cNvPr id="87" name="直接箭头连接符 86"/>
          <p:cNvCxnSpPr>
            <a:endCxn id="86" idx="1"/>
          </p:cNvCxnSpPr>
          <p:nvPr/>
        </p:nvCxnSpPr>
        <p:spPr>
          <a:xfrm>
            <a:off x="18936576" y="6119352"/>
            <a:ext cx="1151341" cy="1009756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17877998" y="5418341"/>
            <a:ext cx="2728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 latinLnBrk="1" hangingPunct="0"/>
            <a:r>
              <a:rPr lang="en-US" altLang="zh-CN" sz="2800" b="1" dirty="0">
                <a:solidFill>
                  <a:srgbClr val="C00000"/>
                </a:solidFill>
              </a:rPr>
              <a:t>Google Beam</a:t>
            </a:r>
          </a:p>
        </p:txBody>
      </p:sp>
      <p:sp>
        <p:nvSpPr>
          <p:cNvPr id="95" name="TextBox 44"/>
          <p:cNvSpPr txBox="1"/>
          <p:nvPr/>
        </p:nvSpPr>
        <p:spPr>
          <a:xfrm>
            <a:off x="20716540" y="1217681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2016</a:t>
            </a:r>
            <a:endParaRPr lang="en-US" sz="18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0577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8000" dirty="0" err="1"/>
              <a:t>MaxCompute</a:t>
            </a:r>
            <a:endParaRPr lang="zh-CN" altLang="en-US" sz="8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大数据计算服务</a:t>
            </a:r>
            <a:r>
              <a:rPr lang="en-US" altLang="zh-CN" dirty="0"/>
              <a:t>(</a:t>
            </a:r>
            <a:r>
              <a:rPr lang="en-US" altLang="zh-CN" dirty="0" err="1"/>
              <a:t>MaxCompute</a:t>
            </a:r>
            <a:r>
              <a:rPr lang="en-US" altLang="zh-CN" dirty="0"/>
              <a:t>)</a:t>
            </a:r>
            <a:r>
              <a:rPr lang="zh-CN" altLang="en-US" dirty="0"/>
              <a:t>是一种快速、完全托管的</a:t>
            </a:r>
            <a:r>
              <a:rPr lang="en-US" altLang="zh-CN" dirty="0"/>
              <a:t>PB/EB</a:t>
            </a:r>
            <a:r>
              <a:rPr lang="zh-CN" altLang="en-US" dirty="0"/>
              <a:t>级数据仓库解决方案。具备万台服务器扩展能力和跨地域容灾能力，是阿里巴巴内部核心大数据平台，支撑每日百万级作业规模。</a:t>
            </a:r>
            <a:endParaRPr lang="en-US" altLang="zh-CN" dirty="0"/>
          </a:p>
          <a:p>
            <a:r>
              <a:rPr lang="en-US" altLang="zh-CN" dirty="0" err="1"/>
              <a:t>MaxCompute</a:t>
            </a:r>
            <a:r>
              <a:rPr lang="zh-CN" altLang="en-US" dirty="0"/>
              <a:t>向用户提供了完善的数据导入方案以及多种经典的分布式计算模型，能够更快速的解决用户海量数据计算问题，有效降低企业成本，并保障数据安全。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74932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241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aliyun" id="{D636B554-D0C7-47A9-B0E0-E15941C31563}" vid="{8E356D04-558A-4B9D-BD7C-A3185F7A8DCE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yun" id="{D636B554-D0C7-47A9-B0E0-E15941C31563}" vid="{34E995C1-CFFC-4972-9E7E-6B611FF1719B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2413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aliyun</Template>
  <TotalTime>412</TotalTime>
  <Words>2052</Words>
  <Application>Microsoft Office PowerPoint</Application>
  <PresentationFormat>自定义</PresentationFormat>
  <Paragraphs>431</Paragraphs>
  <Slides>34</Slides>
  <Notes>4</Notes>
  <HiddenSlides>3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Avenir Roman</vt:lpstr>
      <vt:lpstr>Helvetica Light</vt:lpstr>
      <vt:lpstr>Helvetica Neue Condensed</vt:lpstr>
      <vt:lpstr>宋体</vt:lpstr>
      <vt:lpstr>微软雅黑</vt:lpstr>
      <vt:lpstr>微软雅黑</vt:lpstr>
      <vt:lpstr>Arial</vt:lpstr>
      <vt:lpstr>Calibri</vt:lpstr>
      <vt:lpstr>Symbol</vt:lpstr>
      <vt:lpstr>Times New Roman</vt:lpstr>
      <vt:lpstr>Wingdings</vt:lpstr>
      <vt:lpstr>White</vt:lpstr>
      <vt:lpstr>自定义设计方案</vt:lpstr>
      <vt:lpstr>MaxCompute的NewSQL和 其基于代价的优化器</vt:lpstr>
      <vt:lpstr>大数据计算平台的发展</vt:lpstr>
      <vt:lpstr>MapReduce（Google 2003）</vt:lpstr>
      <vt:lpstr>DAG（Microsoft Dryad 2007）</vt:lpstr>
      <vt:lpstr>Spark（Berkeley 2011）</vt:lpstr>
      <vt:lpstr>NewSQL</vt:lpstr>
      <vt:lpstr>NewSQL</vt:lpstr>
      <vt:lpstr>全局图</vt:lpstr>
      <vt:lpstr>MaxCompute</vt:lpstr>
      <vt:lpstr>MaxCompute架构</vt:lpstr>
      <vt:lpstr>MaxCompute的研发思路</vt:lpstr>
      <vt:lpstr>MaxCompute</vt:lpstr>
      <vt:lpstr>MaxCompute离线运算</vt:lpstr>
      <vt:lpstr>MaxCompute-- 优化器（RBO-&gt;CBO）</vt:lpstr>
      <vt:lpstr>贪婪的基于规则优化器</vt:lpstr>
      <vt:lpstr>基于代价的优化器</vt:lpstr>
      <vt:lpstr>基于代价优化器</vt:lpstr>
      <vt:lpstr>Volcano模型</vt:lpstr>
      <vt:lpstr>优化的过程</vt:lpstr>
      <vt:lpstr>优化引擎简化算法</vt:lpstr>
      <vt:lpstr>NewSQL需要考虑场景（分布式场景）</vt:lpstr>
      <vt:lpstr>分布式查询中的优化问题（例1）</vt:lpstr>
      <vt:lpstr>分布式查询中的优化问题（例2）</vt:lpstr>
      <vt:lpstr>用户自定义函数</vt:lpstr>
      <vt:lpstr>如何结合运行时优化</vt:lpstr>
      <vt:lpstr>基于代价优化器越来越重要</vt:lpstr>
      <vt:lpstr>Volcano  Cascading</vt:lpstr>
      <vt:lpstr>Aggressive optimizer</vt:lpstr>
      <vt:lpstr>RuleSet</vt:lpstr>
      <vt:lpstr>Cost Mode</vt:lpstr>
      <vt:lpstr>总结</vt:lpstr>
      <vt:lpstr>理解数据</vt:lpstr>
      <vt:lpstr>理解运算</vt:lpstr>
      <vt:lpstr>理解用户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MaxCompute的大脑： 基于代价的优化器</dc:title>
  <dc:creator>Wei Lin</dc:creator>
  <cp:lastModifiedBy>Wei Lin</cp:lastModifiedBy>
  <cp:revision>17</cp:revision>
  <dcterms:created xsi:type="dcterms:W3CDTF">2017-09-17T01:30:51Z</dcterms:created>
  <dcterms:modified xsi:type="dcterms:W3CDTF">2017-09-17T08:23:00Z</dcterms:modified>
</cp:coreProperties>
</file>